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57" r:id="rId4"/>
    <p:sldId id="259" r:id="rId5"/>
    <p:sldId id="263" r:id="rId6"/>
    <p:sldId id="286" r:id="rId7"/>
    <p:sldId id="287" r:id="rId8"/>
    <p:sldId id="284" r:id="rId9"/>
    <p:sldId id="288" r:id="rId10"/>
    <p:sldId id="271" r:id="rId11"/>
    <p:sldId id="258" r:id="rId12"/>
    <p:sldId id="289" r:id="rId13"/>
    <p:sldId id="290" r:id="rId14"/>
    <p:sldId id="291" r:id="rId15"/>
    <p:sldId id="276" r:id="rId16"/>
    <p:sldId id="279" r:id="rId17"/>
    <p:sldId id="292" r:id="rId18"/>
  </p:sldIdLst>
  <p:sldSz cx="18288000" cy="10287000"/>
  <p:notesSz cx="6858000" cy="9144000"/>
  <p:embeddedFontLst>
    <p:embeddedFont>
      <p:font typeface="#9Slide05 Dancing Script" panose="03080800040507000D00" pitchFamily="66" charset="0"/>
      <p:bold r:id="rId20"/>
    </p:embeddedFont>
    <p:embeddedFont>
      <p:font typeface="#9Slide07 HoneyCream" pitchFamily="2" charset="0"/>
      <p:regular r:id="rId21"/>
    </p:embeddedFont>
    <p:embeddedFont>
      <p:font typeface="#9Slide07 Stormtrooper" panose="020B0500000000000000" pitchFamily="34" charset="0"/>
      <p:regular r:id="rId22"/>
    </p:embeddedFont>
    <p:embeddedFont>
      <p:font typeface="Open Sans" panose="020B0606030504020204" pitchFamily="34" charset="0"/>
      <p:regular r:id="rId23"/>
      <p:bold r:id="rId24"/>
      <p:italic r:id="rId25"/>
      <p:boldItalic r:id="rId26"/>
    </p:embeddedFont>
    <p:embeddedFont>
      <p:font typeface="SVN-Newton" panose="02040603050506020204" pitchFamily="18" charset="0"/>
      <p:regular r:id="rId27"/>
    </p:embeddedFont>
    <p:embeddedFont>
      <p:font typeface="SVN-Ready" panose="02040603050506020204" pitchFamily="18" charset="0"/>
      <p:regular r:id="rId28"/>
    </p:embeddedFont>
    <p:embeddedFont>
      <p:font typeface="UTM Avo" panose="0204060305050602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9" autoAdjust="0"/>
    <p:restoredTop sz="94622" autoAdjust="0"/>
  </p:normalViewPr>
  <p:slideViewPr>
    <p:cSldViewPr>
      <p:cViewPr>
        <p:scale>
          <a:sx n="33" d="100"/>
          <a:sy n="33" d="100"/>
        </p:scale>
        <p:origin x="1555" y="37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22AC3-7A1E-44B0-A008-47C62B4164CB}"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C4562-2648-4823-86AA-1E80C39566D6}" type="slidenum">
              <a:rPr lang="en-US" smtClean="0"/>
              <a:t>‹#›</a:t>
            </a:fld>
            <a:endParaRPr lang="en-US"/>
          </a:p>
        </p:txBody>
      </p:sp>
    </p:spTree>
    <p:extLst>
      <p:ext uri="{BB962C8B-B14F-4D97-AF65-F5344CB8AC3E}">
        <p14:creationId xmlns:p14="http://schemas.microsoft.com/office/powerpoint/2010/main" val="26670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C4562-2648-4823-86AA-1E80C39566D6}" type="slidenum">
              <a:rPr lang="en-US" smtClean="0"/>
              <a:t>3</a:t>
            </a:fld>
            <a:endParaRPr lang="en-US"/>
          </a:p>
        </p:txBody>
      </p:sp>
    </p:spTree>
    <p:extLst>
      <p:ext uri="{BB962C8B-B14F-4D97-AF65-F5344CB8AC3E}">
        <p14:creationId xmlns:p14="http://schemas.microsoft.com/office/powerpoint/2010/main" val="336541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10</a:t>
            </a:fld>
            <a:endParaRPr lang="en-US"/>
          </a:p>
        </p:txBody>
      </p:sp>
    </p:spTree>
    <p:extLst>
      <p:ext uri="{BB962C8B-B14F-4D97-AF65-F5344CB8AC3E}">
        <p14:creationId xmlns:p14="http://schemas.microsoft.com/office/powerpoint/2010/main" val="266829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11</a:t>
            </a:fld>
            <a:endParaRPr lang="en-US"/>
          </a:p>
        </p:txBody>
      </p:sp>
    </p:spTree>
    <p:extLst>
      <p:ext uri="{BB962C8B-B14F-4D97-AF65-F5344CB8AC3E}">
        <p14:creationId xmlns:p14="http://schemas.microsoft.com/office/powerpoint/2010/main" val="23159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5C4562-2648-4823-86AA-1E80C39566D6}" type="slidenum">
              <a:rPr lang="en-US" smtClean="0"/>
              <a:t>12</a:t>
            </a:fld>
            <a:endParaRPr lang="en-US"/>
          </a:p>
        </p:txBody>
      </p:sp>
    </p:spTree>
    <p:extLst>
      <p:ext uri="{BB962C8B-B14F-4D97-AF65-F5344CB8AC3E}">
        <p14:creationId xmlns:p14="http://schemas.microsoft.com/office/powerpoint/2010/main" val="427076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31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4"/>
          <a:srcRect l="14705" t="12418" r="5088" b="14774"/>
          <a:stretch/>
        </p:blipFill>
        <p:spPr>
          <a:xfrm>
            <a:off x="17585" y="0"/>
            <a:ext cx="18288000" cy="10287000"/>
          </a:xfrm>
          <a:prstGeom prst="rect">
            <a:avLst/>
          </a:prstGeom>
        </p:spPr>
      </p:pic>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2" name="TextBox 3">
            <a:extLst>
              <a:ext uri="{FF2B5EF4-FFF2-40B4-BE49-F238E27FC236}">
                <a16:creationId xmlns:a16="http://schemas.microsoft.com/office/drawing/2014/main" id="{07DAF728-7D94-E33E-7F87-8FAE4669A949}"/>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extLst>
      <p:ext uri="{BB962C8B-B14F-4D97-AF65-F5344CB8AC3E}">
        <p14:creationId xmlns:p14="http://schemas.microsoft.com/office/powerpoint/2010/main" val="25975993"/>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1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894" y="65953"/>
            <a:ext cx="3809524" cy="3809524"/>
          </a:xfrm>
          <a:prstGeom prst="rect">
            <a:avLst/>
          </a:prstGeom>
        </p:spPr>
      </p:pic>
      <p:pic>
        <p:nvPicPr>
          <p:cNvPr id="9" name="Picture 8">
            <a:extLst>
              <a:ext uri="{FF2B5EF4-FFF2-40B4-BE49-F238E27FC236}">
                <a16:creationId xmlns:a16="http://schemas.microsoft.com/office/drawing/2014/main" id="{0131982E-54DD-A008-0AFC-1D5FCB730B00}"/>
              </a:ext>
            </a:extLst>
          </p:cNvPr>
          <p:cNvPicPr>
            <a:picLocks noChangeAspect="1"/>
          </p:cNvPicPr>
          <p:nvPr/>
        </p:nvPicPr>
        <p:blipFill>
          <a:blip r:embed="rId11"/>
          <a:stretch>
            <a:fillRect/>
          </a:stretch>
        </p:blipFill>
        <p:spPr>
          <a:xfrm>
            <a:off x="4858140" y="1241722"/>
            <a:ext cx="8571719" cy="7803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5"/>
          <a:stretch>
            <a:fillRect/>
          </a:stretch>
        </p:blipFill>
        <p:spPr>
          <a:xfrm>
            <a:off x="1295400" y="419100"/>
            <a:ext cx="1999661" cy="1018120"/>
          </a:xfrm>
          <a:prstGeom prst="rect">
            <a:avLst/>
          </a:prstGeom>
        </p:spPr>
      </p:pic>
      <p:sp>
        <p:nvSpPr>
          <p:cNvPr id="16" name="TextBox 8"/>
          <p:cNvSpPr txBox="1"/>
          <p:nvPr/>
        </p:nvSpPr>
        <p:spPr>
          <a:xfrm>
            <a:off x="1066800" y="1828055"/>
            <a:ext cx="8991600" cy="6771084"/>
          </a:xfrm>
          <a:prstGeom prst="rect">
            <a:avLst/>
          </a:prstGeom>
        </p:spPr>
        <p:txBody>
          <a:bodyPr wrap="square" lIns="0" tIns="0" rIns="0" bIns="0" rtlCol="0" anchor="t">
            <a:spAutoFit/>
          </a:bodyPr>
          <a:lstStyle/>
          <a:p>
            <a:pPr algn="just"/>
            <a:r>
              <a:rPr lang="vi-VN" sz="4400" b="1" dirty="0"/>
              <a:t>Chơi trò chơi: </a:t>
            </a:r>
            <a:r>
              <a:rPr lang="vi-VN" sz="4400" b="1" dirty="0">
                <a:solidFill>
                  <a:srgbClr val="C00000"/>
                </a:solidFill>
              </a:rPr>
              <a:t>Tìm từ đồng nghĩa.</a:t>
            </a:r>
          </a:p>
          <a:p>
            <a:pPr algn="just"/>
            <a:r>
              <a:rPr lang="vi-VN" sz="4400" b="1" dirty="0"/>
              <a:t>Cách chơi:</a:t>
            </a:r>
          </a:p>
          <a:p>
            <a:pPr marL="685800" indent="-685800" algn="just">
              <a:buFont typeface="Wingdings" panose="05000000000000000000" pitchFamily="2" charset="2"/>
              <a:buChar char="§"/>
            </a:pPr>
            <a:r>
              <a:rPr lang="vi-VN" sz="4400" dirty="0"/>
              <a:t>Mỗi đội chơi nhận 1 bộ thẻ từ và 3 chiếc hộp. Trên mỗi hộp đã gắn 1 từ.</a:t>
            </a:r>
          </a:p>
          <a:p>
            <a:pPr marL="685800" indent="-685800" algn="just">
              <a:buFont typeface="Wingdings" panose="05000000000000000000" pitchFamily="2" charset="2"/>
              <a:buChar char="§"/>
            </a:pPr>
            <a:r>
              <a:rPr lang="vi-VN" sz="4400" dirty="0"/>
              <a:t>Từng bạn rút thẻ, xem từ trên thẻ đồng nghĩa với từ ở hộp nào thì thả thẻ vào hộp đó.</a:t>
            </a:r>
          </a:p>
          <a:p>
            <a:pPr marL="685800" indent="-685800" algn="just">
              <a:buFont typeface="Wingdings" panose="05000000000000000000" pitchFamily="2" charset="2"/>
              <a:buChar char="§"/>
            </a:pPr>
            <a:r>
              <a:rPr lang="vi-VN" sz="4400" dirty="0"/>
              <a:t>Đội nào xếp đúng và nhanh nhất là đội chiến thắng.</a:t>
            </a:r>
          </a:p>
        </p:txBody>
      </p:sp>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6"/>
          <a:stretch>
            <a:fillRect/>
          </a:stretch>
        </p:blipFill>
        <p:spPr>
          <a:xfrm>
            <a:off x="9154391" y="7905572"/>
            <a:ext cx="8307874" cy="1581328"/>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7"/>
          <a:srcRect l="48295" t="15362" r="5402" b="15630"/>
          <a:stretch/>
        </p:blipFill>
        <p:spPr>
          <a:xfrm>
            <a:off x="10677723" y="4914900"/>
            <a:ext cx="6400800" cy="2438400"/>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7"/>
          <a:srcRect t="13739" r="51653" b="12939"/>
          <a:stretch/>
        </p:blipFill>
        <p:spPr>
          <a:xfrm>
            <a:off x="10418695" y="2095500"/>
            <a:ext cx="6683274"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5"/>
          <a:stretch>
            <a:fillRect/>
          </a:stretch>
        </p:blipFill>
        <p:spPr>
          <a:xfrm>
            <a:off x="1295400" y="419100"/>
            <a:ext cx="1999661" cy="1018120"/>
          </a:xfrm>
          <a:prstGeom prst="rect">
            <a:avLst/>
          </a:prstGeom>
        </p:spPr>
      </p:pic>
      <p:sp>
        <p:nvSpPr>
          <p:cNvPr id="16" name="TextBox 8"/>
          <p:cNvSpPr txBox="1"/>
          <p:nvPr/>
        </p:nvSpPr>
        <p:spPr>
          <a:xfrm>
            <a:off x="1066800" y="1942734"/>
            <a:ext cx="7010400" cy="3323987"/>
          </a:xfrm>
          <a:prstGeom prst="rect">
            <a:avLst/>
          </a:prstGeom>
        </p:spPr>
        <p:txBody>
          <a:bodyPr wrap="square" lIns="0" tIns="0" rIns="0" bIns="0" rtlCol="0" anchor="t">
            <a:spAutoFit/>
          </a:bodyPr>
          <a:lstStyle/>
          <a:p>
            <a:pPr marL="685800" indent="-685800" algn="just">
              <a:buFont typeface="Wingdings" panose="05000000000000000000" pitchFamily="2" charset="2"/>
              <a:buChar char="§"/>
            </a:pPr>
            <a:r>
              <a:rPr lang="en-US" sz="5400" dirty="0" err="1">
                <a:latin typeface="UTM Avo" panose="02040603050506020204" pitchFamily="18" charset="0"/>
              </a:rPr>
              <a:t>Nhắc</a:t>
            </a:r>
            <a:r>
              <a:rPr lang="en-US" sz="5400" dirty="0">
                <a:latin typeface="UTM Avo" panose="02040603050506020204" pitchFamily="18" charset="0"/>
              </a:rPr>
              <a:t> </a:t>
            </a:r>
            <a:r>
              <a:rPr lang="en-US" sz="5400" dirty="0" err="1">
                <a:latin typeface="UTM Avo" panose="02040603050506020204" pitchFamily="18" charset="0"/>
              </a:rPr>
              <a:t>lại</a:t>
            </a:r>
            <a:r>
              <a:rPr lang="en-US" sz="5400" dirty="0">
                <a:latin typeface="UTM Avo" panose="02040603050506020204" pitchFamily="18" charset="0"/>
              </a:rPr>
              <a:t> </a:t>
            </a:r>
            <a:r>
              <a:rPr lang="en-US" sz="5400" b="1" i="1" dirty="0" err="1">
                <a:latin typeface="UTM Avo" panose="02040603050506020204" pitchFamily="18" charset="0"/>
              </a:rPr>
              <a:t>Từ</a:t>
            </a:r>
            <a:r>
              <a:rPr lang="en-US" sz="5400" b="1" i="1" dirty="0">
                <a:latin typeface="UTM Avo" panose="02040603050506020204" pitchFamily="18" charset="0"/>
              </a:rPr>
              <a:t> </a:t>
            </a:r>
            <a:r>
              <a:rPr lang="en-US" sz="5400" b="1" i="1" dirty="0" err="1">
                <a:latin typeface="UTM Avo" panose="02040603050506020204" pitchFamily="18" charset="0"/>
              </a:rPr>
              <a:t>đồng</a:t>
            </a:r>
            <a:r>
              <a:rPr lang="en-US" sz="5400" b="1" i="1" dirty="0">
                <a:latin typeface="UTM Avo" panose="02040603050506020204" pitchFamily="18" charset="0"/>
              </a:rPr>
              <a:t> </a:t>
            </a:r>
            <a:r>
              <a:rPr lang="en-US" sz="5400" b="1" i="1" dirty="0" err="1">
                <a:latin typeface="UTM Avo" panose="02040603050506020204" pitchFamily="18" charset="0"/>
              </a:rPr>
              <a:t>nghĩa</a:t>
            </a:r>
            <a:r>
              <a:rPr lang="en-US" sz="5400" b="1" i="1" dirty="0">
                <a:latin typeface="UTM Avo" panose="02040603050506020204" pitchFamily="18" charset="0"/>
              </a:rPr>
              <a:t> </a:t>
            </a:r>
            <a:r>
              <a:rPr lang="en-US" sz="5400" b="1" i="1" dirty="0" err="1">
                <a:latin typeface="UTM Avo" panose="02040603050506020204" pitchFamily="18" charset="0"/>
              </a:rPr>
              <a:t>là</a:t>
            </a:r>
            <a:r>
              <a:rPr lang="en-US" sz="5400" b="1" i="1" dirty="0">
                <a:latin typeface="UTM Avo" panose="02040603050506020204" pitchFamily="18" charset="0"/>
              </a:rPr>
              <a:t> </a:t>
            </a:r>
            <a:r>
              <a:rPr lang="en-US" sz="5400" b="1" i="1" dirty="0" err="1">
                <a:latin typeface="UTM Avo" panose="02040603050506020204" pitchFamily="18" charset="0"/>
              </a:rPr>
              <a:t>gì</a:t>
            </a:r>
            <a:r>
              <a:rPr lang="en-US" sz="5400" b="1" i="1" dirty="0">
                <a:latin typeface="UTM Avo" panose="02040603050506020204" pitchFamily="18" charset="0"/>
              </a:rPr>
              <a:t>?</a:t>
            </a:r>
          </a:p>
          <a:p>
            <a:pPr marL="685800" indent="-685800" algn="just">
              <a:buFont typeface="Wingdings" panose="05000000000000000000" pitchFamily="2" charset="2"/>
              <a:buChar char="§"/>
            </a:pPr>
            <a:r>
              <a:rPr lang="en-US" sz="5400" dirty="0" err="1">
                <a:latin typeface="UTM Avo" panose="02040603050506020204" pitchFamily="18" charset="0"/>
              </a:rPr>
              <a:t>Nêu</a:t>
            </a:r>
            <a:r>
              <a:rPr lang="en-US" sz="5400" dirty="0">
                <a:latin typeface="UTM Avo" panose="02040603050506020204" pitchFamily="18" charset="0"/>
              </a:rPr>
              <a:t> </a:t>
            </a:r>
            <a:r>
              <a:rPr lang="en-US" sz="5400" dirty="0" err="1">
                <a:latin typeface="UTM Avo" panose="02040603050506020204" pitchFamily="18" charset="0"/>
              </a:rPr>
              <a:t>ví</a:t>
            </a:r>
            <a:r>
              <a:rPr lang="en-US" sz="5400" dirty="0">
                <a:latin typeface="UTM Avo" panose="02040603050506020204" pitchFamily="18" charset="0"/>
              </a:rPr>
              <a:t> </a:t>
            </a:r>
            <a:r>
              <a:rPr lang="en-US" sz="5400" dirty="0" err="1">
                <a:latin typeface="UTM Avo" panose="02040603050506020204" pitchFamily="18" charset="0"/>
              </a:rPr>
              <a:t>dụ</a:t>
            </a:r>
            <a:r>
              <a:rPr lang="en-US" sz="5400" dirty="0">
                <a:latin typeface="UTM Avo" panose="02040603050506020204" pitchFamily="18" charset="0"/>
              </a:rPr>
              <a:t> </a:t>
            </a:r>
            <a:r>
              <a:rPr lang="en-US" sz="5400" dirty="0" err="1">
                <a:latin typeface="UTM Avo" panose="02040603050506020204" pitchFamily="18" charset="0"/>
              </a:rPr>
              <a:t>về</a:t>
            </a:r>
            <a:r>
              <a:rPr lang="en-US" sz="5400" dirty="0">
                <a:latin typeface="UTM Avo" panose="02040603050506020204" pitchFamily="18" charset="0"/>
              </a:rPr>
              <a:t> </a:t>
            </a:r>
            <a:r>
              <a:rPr lang="en-US" sz="5400" dirty="0" err="1">
                <a:latin typeface="UTM Avo" panose="02040603050506020204" pitchFamily="18" charset="0"/>
              </a:rPr>
              <a:t>từ</a:t>
            </a:r>
            <a:r>
              <a:rPr lang="en-US" sz="5400" dirty="0">
                <a:latin typeface="UTM Avo" panose="02040603050506020204" pitchFamily="18" charset="0"/>
              </a:rPr>
              <a:t> </a:t>
            </a:r>
            <a:r>
              <a:rPr lang="en-US" sz="5400" dirty="0" err="1">
                <a:latin typeface="UTM Avo" panose="02040603050506020204" pitchFamily="18" charset="0"/>
              </a:rPr>
              <a:t>đồng</a:t>
            </a:r>
            <a:r>
              <a:rPr lang="en-US" sz="5400" dirty="0">
                <a:latin typeface="UTM Avo" panose="02040603050506020204" pitchFamily="18" charset="0"/>
              </a:rPr>
              <a:t> </a:t>
            </a:r>
            <a:r>
              <a:rPr lang="en-US" sz="5400" dirty="0" err="1">
                <a:latin typeface="UTM Avo" panose="02040603050506020204" pitchFamily="18" charset="0"/>
              </a:rPr>
              <a:t>nghĩa</a:t>
            </a:r>
            <a:endParaRPr lang="vi-VN" sz="5400" dirty="0"/>
          </a:p>
        </p:txBody>
      </p:sp>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6"/>
          <a:stretch>
            <a:fillRect/>
          </a:stretch>
        </p:blipFill>
        <p:spPr>
          <a:xfrm>
            <a:off x="6477000" y="7585093"/>
            <a:ext cx="11061465" cy="2105449"/>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7"/>
          <a:srcRect l="48295" t="15362" r="5402" b="15630"/>
          <a:stretch/>
        </p:blipFill>
        <p:spPr>
          <a:xfrm>
            <a:off x="8860572" y="4420189"/>
            <a:ext cx="8307874" cy="3164904"/>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7"/>
          <a:srcRect t="13739" r="51653" b="12939"/>
          <a:stretch/>
        </p:blipFill>
        <p:spPr>
          <a:xfrm>
            <a:off x="8501231" y="992094"/>
            <a:ext cx="8719969" cy="3380334"/>
          </a:xfrm>
          <a:prstGeom prst="rect">
            <a:avLst/>
          </a:prstGeom>
        </p:spPr>
      </p:pic>
      <p:pic>
        <p:nvPicPr>
          <p:cNvPr id="4" name="Picture 3">
            <a:extLst>
              <a:ext uri="{FF2B5EF4-FFF2-40B4-BE49-F238E27FC236}">
                <a16:creationId xmlns:a16="http://schemas.microsoft.com/office/drawing/2014/main" id="{2F85AE39-79BA-B3B2-221B-BFA79C8CBF2F}"/>
              </a:ext>
            </a:extLst>
          </p:cNvPr>
          <p:cNvPicPr>
            <a:picLocks noChangeAspect="1"/>
          </p:cNvPicPr>
          <p:nvPr/>
        </p:nvPicPr>
        <p:blipFill>
          <a:blip r:embed="rId8"/>
          <a:stretch>
            <a:fillRect/>
          </a:stretch>
        </p:blipFill>
        <p:spPr>
          <a:xfrm>
            <a:off x="1814148" y="6136869"/>
            <a:ext cx="4950381" cy="2280102"/>
          </a:xfrm>
          <a:prstGeom prst="rect">
            <a:avLst/>
          </a:prstGeom>
        </p:spPr>
      </p:pic>
    </p:spTree>
    <p:extLst>
      <p:ext uri="{BB962C8B-B14F-4D97-AF65-F5344CB8AC3E}">
        <p14:creationId xmlns:p14="http://schemas.microsoft.com/office/powerpoint/2010/main" val="23160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00100"/>
            <a:ext cx="17297400" cy="907968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8265"/>
            <a:ext cx="3276600" cy="1543669"/>
          </a:xfrm>
          <a:prstGeom prst="rect">
            <a:avLst/>
          </a:prstGeom>
        </p:spPr>
      </p:pic>
      <p:pic>
        <p:nvPicPr>
          <p:cNvPr id="15" name="Picture 14"/>
          <p:cNvPicPr>
            <a:picLocks noChangeAspect="1"/>
          </p:cNvPicPr>
          <p:nvPr/>
        </p:nvPicPr>
        <p:blipFill>
          <a:blip r:embed="rId6"/>
          <a:stretch>
            <a:fillRect/>
          </a:stretch>
        </p:blipFill>
        <p:spPr>
          <a:xfrm>
            <a:off x="1295400" y="419100"/>
            <a:ext cx="1999661" cy="1018120"/>
          </a:xfrm>
          <a:prstGeom prst="rect">
            <a:avLst/>
          </a:prstGeom>
        </p:spPr>
      </p:pic>
      <p:pic>
        <p:nvPicPr>
          <p:cNvPr id="3" name="Picture 2">
            <a:extLst>
              <a:ext uri="{FF2B5EF4-FFF2-40B4-BE49-F238E27FC236}">
                <a16:creationId xmlns:a16="http://schemas.microsoft.com/office/drawing/2014/main" id="{CF7F5900-B671-7B26-9F34-FD842573938F}"/>
              </a:ext>
            </a:extLst>
          </p:cNvPr>
          <p:cNvPicPr>
            <a:picLocks noChangeAspect="1"/>
          </p:cNvPicPr>
          <p:nvPr/>
        </p:nvPicPr>
        <p:blipFill>
          <a:blip r:embed="rId7"/>
          <a:stretch>
            <a:fillRect/>
          </a:stretch>
        </p:blipFill>
        <p:spPr>
          <a:xfrm>
            <a:off x="2255054" y="6931212"/>
            <a:ext cx="13211035" cy="2514600"/>
          </a:xfrm>
          <a:prstGeom prst="rect">
            <a:avLst/>
          </a:prstGeom>
        </p:spPr>
      </p:pic>
      <p:pic>
        <p:nvPicPr>
          <p:cNvPr id="6" name="Picture 5">
            <a:extLst>
              <a:ext uri="{FF2B5EF4-FFF2-40B4-BE49-F238E27FC236}">
                <a16:creationId xmlns:a16="http://schemas.microsoft.com/office/drawing/2014/main" id="{AAB44518-6EF1-2C3E-F860-264FED5449A0}"/>
              </a:ext>
            </a:extLst>
          </p:cNvPr>
          <p:cNvPicPr>
            <a:picLocks noChangeAspect="1"/>
          </p:cNvPicPr>
          <p:nvPr/>
        </p:nvPicPr>
        <p:blipFill>
          <a:blip r:embed="rId8"/>
          <a:srcRect l="63802" t="19745" r="21758" b="50979"/>
          <a:stretch/>
        </p:blipFill>
        <p:spPr>
          <a:xfrm>
            <a:off x="12461632" y="5669935"/>
            <a:ext cx="2590799" cy="1342651"/>
          </a:xfrm>
          <a:prstGeom prst="rect">
            <a:avLst/>
          </a:prstGeom>
        </p:spPr>
      </p:pic>
      <p:pic>
        <p:nvPicPr>
          <p:cNvPr id="5" name="Picture 4">
            <a:extLst>
              <a:ext uri="{FF2B5EF4-FFF2-40B4-BE49-F238E27FC236}">
                <a16:creationId xmlns:a16="http://schemas.microsoft.com/office/drawing/2014/main" id="{697E664E-0EB8-3DA0-5D02-9ECADCF2C7C6}"/>
              </a:ext>
            </a:extLst>
          </p:cNvPr>
          <p:cNvPicPr>
            <a:picLocks noChangeAspect="1"/>
          </p:cNvPicPr>
          <p:nvPr/>
        </p:nvPicPr>
        <p:blipFill>
          <a:blip r:embed="rId8"/>
          <a:srcRect t="13739" r="82678" b="52777"/>
          <a:stretch/>
        </p:blipFill>
        <p:spPr>
          <a:xfrm>
            <a:off x="7756454" y="3958139"/>
            <a:ext cx="3124200" cy="1543669"/>
          </a:xfrm>
          <a:prstGeom prst="rect">
            <a:avLst/>
          </a:prstGeom>
        </p:spPr>
      </p:pic>
      <p:pic>
        <p:nvPicPr>
          <p:cNvPr id="4" name="Picture 3">
            <a:extLst>
              <a:ext uri="{FF2B5EF4-FFF2-40B4-BE49-F238E27FC236}">
                <a16:creationId xmlns:a16="http://schemas.microsoft.com/office/drawing/2014/main" id="{020AB213-B843-C0AD-9099-2067351DF079}"/>
              </a:ext>
            </a:extLst>
          </p:cNvPr>
          <p:cNvPicPr>
            <a:picLocks noChangeAspect="1"/>
          </p:cNvPicPr>
          <p:nvPr/>
        </p:nvPicPr>
        <p:blipFill>
          <a:blip r:embed="rId8"/>
          <a:srcRect l="33973" t="16674" r="51662" b="49842"/>
          <a:stretch/>
        </p:blipFill>
        <p:spPr>
          <a:xfrm>
            <a:off x="1790935" y="3796271"/>
            <a:ext cx="2590799" cy="1543669"/>
          </a:xfrm>
          <a:prstGeom prst="rect">
            <a:avLst/>
          </a:prstGeom>
        </p:spPr>
      </p:pic>
      <p:pic>
        <p:nvPicPr>
          <p:cNvPr id="7" name="Picture 6">
            <a:extLst>
              <a:ext uri="{FF2B5EF4-FFF2-40B4-BE49-F238E27FC236}">
                <a16:creationId xmlns:a16="http://schemas.microsoft.com/office/drawing/2014/main" id="{48ED1A37-DE99-0699-8390-A6F161D89B53}"/>
              </a:ext>
            </a:extLst>
          </p:cNvPr>
          <p:cNvPicPr>
            <a:picLocks noChangeAspect="1"/>
          </p:cNvPicPr>
          <p:nvPr/>
        </p:nvPicPr>
        <p:blipFill>
          <a:blip r:embed="rId8"/>
          <a:srcRect l="2557" t="47615" r="83078" b="18901"/>
          <a:stretch/>
        </p:blipFill>
        <p:spPr>
          <a:xfrm>
            <a:off x="8072983" y="5480283"/>
            <a:ext cx="2590799" cy="1543669"/>
          </a:xfrm>
          <a:prstGeom prst="rect">
            <a:avLst/>
          </a:prstGeom>
        </p:spPr>
      </p:pic>
      <p:pic>
        <p:nvPicPr>
          <p:cNvPr id="8" name="Picture 7">
            <a:extLst>
              <a:ext uri="{FF2B5EF4-FFF2-40B4-BE49-F238E27FC236}">
                <a16:creationId xmlns:a16="http://schemas.microsoft.com/office/drawing/2014/main" id="{E6F622C0-39C5-8AE3-4384-6E071561577B}"/>
              </a:ext>
            </a:extLst>
          </p:cNvPr>
          <p:cNvPicPr>
            <a:picLocks noChangeAspect="1"/>
          </p:cNvPicPr>
          <p:nvPr/>
        </p:nvPicPr>
        <p:blipFill>
          <a:blip r:embed="rId8"/>
          <a:srcRect l="17585" t="48970" r="68050" b="17546"/>
          <a:stretch/>
        </p:blipFill>
        <p:spPr>
          <a:xfrm>
            <a:off x="1707115" y="5307810"/>
            <a:ext cx="2590799" cy="1543669"/>
          </a:xfrm>
          <a:prstGeom prst="rect">
            <a:avLst/>
          </a:prstGeom>
        </p:spPr>
      </p:pic>
      <p:pic>
        <p:nvPicPr>
          <p:cNvPr id="9" name="Picture 8">
            <a:extLst>
              <a:ext uri="{FF2B5EF4-FFF2-40B4-BE49-F238E27FC236}">
                <a16:creationId xmlns:a16="http://schemas.microsoft.com/office/drawing/2014/main" id="{2CC85EB8-497A-F9B8-722A-547CE802DFA2}"/>
              </a:ext>
            </a:extLst>
          </p:cNvPr>
          <p:cNvPicPr>
            <a:picLocks noChangeAspect="1"/>
          </p:cNvPicPr>
          <p:nvPr/>
        </p:nvPicPr>
        <p:blipFill>
          <a:blip r:embed="rId8"/>
          <a:srcRect l="78799" t="19812" r="6761" b="50912"/>
          <a:stretch/>
        </p:blipFill>
        <p:spPr>
          <a:xfrm>
            <a:off x="12747683" y="2835653"/>
            <a:ext cx="2590799" cy="1342651"/>
          </a:xfrm>
          <a:prstGeom prst="rect">
            <a:avLst/>
          </a:prstGeom>
        </p:spPr>
      </p:pic>
      <p:pic>
        <p:nvPicPr>
          <p:cNvPr id="10" name="Picture 9">
            <a:extLst>
              <a:ext uri="{FF2B5EF4-FFF2-40B4-BE49-F238E27FC236}">
                <a16:creationId xmlns:a16="http://schemas.microsoft.com/office/drawing/2014/main" id="{549B29D8-90FA-FE50-142D-1D236B3F023F}"/>
              </a:ext>
            </a:extLst>
          </p:cNvPr>
          <p:cNvPicPr>
            <a:picLocks noChangeAspect="1"/>
          </p:cNvPicPr>
          <p:nvPr/>
        </p:nvPicPr>
        <p:blipFill>
          <a:blip r:embed="rId8"/>
          <a:srcRect l="48809" t="50727" r="36751" b="19997"/>
          <a:stretch/>
        </p:blipFill>
        <p:spPr>
          <a:xfrm>
            <a:off x="12663864" y="4159157"/>
            <a:ext cx="2590799" cy="1342651"/>
          </a:xfrm>
          <a:prstGeom prst="rect">
            <a:avLst/>
          </a:prstGeom>
        </p:spPr>
      </p:pic>
      <p:pic>
        <p:nvPicPr>
          <p:cNvPr id="11" name="Picture 10">
            <a:extLst>
              <a:ext uri="{FF2B5EF4-FFF2-40B4-BE49-F238E27FC236}">
                <a16:creationId xmlns:a16="http://schemas.microsoft.com/office/drawing/2014/main" id="{AC119A05-7315-1C3F-963B-807E8BE7E2DA}"/>
              </a:ext>
            </a:extLst>
          </p:cNvPr>
          <p:cNvPicPr>
            <a:picLocks noChangeAspect="1"/>
          </p:cNvPicPr>
          <p:nvPr/>
        </p:nvPicPr>
        <p:blipFill>
          <a:blip r:embed="rId8"/>
          <a:srcRect l="31898" t="48927" r="52080" b="17589"/>
          <a:stretch/>
        </p:blipFill>
        <p:spPr>
          <a:xfrm>
            <a:off x="7923513" y="2560159"/>
            <a:ext cx="2889737" cy="1543670"/>
          </a:xfrm>
          <a:prstGeom prst="rect">
            <a:avLst/>
          </a:prstGeom>
        </p:spPr>
      </p:pic>
      <p:pic>
        <p:nvPicPr>
          <p:cNvPr id="14" name="Picture 13">
            <a:extLst>
              <a:ext uri="{FF2B5EF4-FFF2-40B4-BE49-F238E27FC236}">
                <a16:creationId xmlns:a16="http://schemas.microsoft.com/office/drawing/2014/main" id="{7A9C0559-F9F0-6FB0-579D-BAB09CF1574C}"/>
              </a:ext>
            </a:extLst>
          </p:cNvPr>
          <p:cNvPicPr>
            <a:picLocks noChangeAspect="1"/>
          </p:cNvPicPr>
          <p:nvPr/>
        </p:nvPicPr>
        <p:blipFill>
          <a:blip r:embed="rId8"/>
          <a:srcRect l="64382" t="50422" r="21254" b="16094"/>
          <a:stretch/>
        </p:blipFill>
        <p:spPr>
          <a:xfrm>
            <a:off x="8312715" y="1256717"/>
            <a:ext cx="2590799" cy="1543670"/>
          </a:xfrm>
          <a:prstGeom prst="rect">
            <a:avLst/>
          </a:prstGeom>
        </p:spPr>
      </p:pic>
      <p:pic>
        <p:nvPicPr>
          <p:cNvPr id="17" name="Picture 16">
            <a:extLst>
              <a:ext uri="{FF2B5EF4-FFF2-40B4-BE49-F238E27FC236}">
                <a16:creationId xmlns:a16="http://schemas.microsoft.com/office/drawing/2014/main" id="{09C7C162-28C2-EE46-4E98-A42645FFD794}"/>
              </a:ext>
            </a:extLst>
          </p:cNvPr>
          <p:cNvPicPr>
            <a:picLocks noChangeAspect="1"/>
          </p:cNvPicPr>
          <p:nvPr/>
        </p:nvPicPr>
        <p:blipFill>
          <a:blip r:embed="rId8"/>
          <a:srcRect l="48681" t="17651" r="36954" b="48865"/>
          <a:stretch/>
        </p:blipFill>
        <p:spPr>
          <a:xfrm>
            <a:off x="3170154" y="2356475"/>
            <a:ext cx="2590799" cy="1543669"/>
          </a:xfrm>
          <a:prstGeom prst="rect">
            <a:avLst/>
          </a:prstGeom>
        </p:spPr>
      </p:pic>
      <p:pic>
        <p:nvPicPr>
          <p:cNvPr id="18" name="Picture 17">
            <a:extLst>
              <a:ext uri="{FF2B5EF4-FFF2-40B4-BE49-F238E27FC236}">
                <a16:creationId xmlns:a16="http://schemas.microsoft.com/office/drawing/2014/main" id="{603C2AFA-877E-3D99-38B6-E93177845F5F}"/>
              </a:ext>
            </a:extLst>
          </p:cNvPr>
          <p:cNvPicPr>
            <a:picLocks noChangeAspect="1"/>
          </p:cNvPicPr>
          <p:nvPr/>
        </p:nvPicPr>
        <p:blipFill>
          <a:blip r:embed="rId8"/>
          <a:srcRect l="79133" t="50868" r="6502" b="15648"/>
          <a:stretch/>
        </p:blipFill>
        <p:spPr>
          <a:xfrm>
            <a:off x="4288684" y="5329829"/>
            <a:ext cx="2590799" cy="1543669"/>
          </a:xfrm>
          <a:prstGeom prst="rect">
            <a:avLst/>
          </a:prstGeom>
        </p:spPr>
      </p:pic>
      <p:pic>
        <p:nvPicPr>
          <p:cNvPr id="19" name="Picture 18">
            <a:extLst>
              <a:ext uri="{FF2B5EF4-FFF2-40B4-BE49-F238E27FC236}">
                <a16:creationId xmlns:a16="http://schemas.microsoft.com/office/drawing/2014/main" id="{4A26E80F-7F6A-EA7E-138A-985B8D088E1C}"/>
              </a:ext>
            </a:extLst>
          </p:cNvPr>
          <p:cNvPicPr>
            <a:picLocks noChangeAspect="1"/>
          </p:cNvPicPr>
          <p:nvPr/>
        </p:nvPicPr>
        <p:blipFill>
          <a:blip r:embed="rId8"/>
          <a:srcRect l="17799" t="13749" r="67836" b="52767"/>
          <a:stretch/>
        </p:blipFill>
        <p:spPr>
          <a:xfrm>
            <a:off x="4328736" y="3777387"/>
            <a:ext cx="2590799" cy="1543669"/>
          </a:xfrm>
          <a:prstGeom prst="rect">
            <a:avLst/>
          </a:prstGeom>
        </p:spPr>
      </p:pic>
    </p:spTree>
    <p:extLst>
      <p:ext uri="{BB962C8B-B14F-4D97-AF65-F5344CB8AC3E}">
        <p14:creationId xmlns:p14="http://schemas.microsoft.com/office/powerpoint/2010/main" val="207928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arrow.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3" name="arrow.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arrow.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arrow.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3" name="arrow.wav"/>
                                        </p:tgtEl>
                                      </p:cMediaNode>
                                    </p:audio>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subTnLst>
                                    <p:audio>
                                      <p:cMediaNode>
                                        <p:cTn display="0" masterRel="sameClick">
                                          <p:stCondLst>
                                            <p:cond evt="begin" delay="0">
                                              <p:tn val="52"/>
                                            </p:cond>
                                          </p:stCondLst>
                                          <p:endCondLst>
                                            <p:cond evt="onStopAudio" delay="0">
                                              <p:tgtEl>
                                                <p:sldTgt/>
                                              </p:tgtEl>
                                            </p:cond>
                                          </p:endCondLst>
                                        </p:cTn>
                                        <p:tgtEl>
                                          <p:sndTgt r:embed="rId3" name="arrow.wav"/>
                                        </p:tgtEl>
                                      </p:cMediaNode>
                                    </p:audio>
                                  </p:sub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subTnLst>
                                    <p:audio>
                                      <p:cMediaNode>
                                        <p:cTn display="0" masterRel="sameClick">
                                          <p:stCondLst>
                                            <p:cond evt="begin" delay="0">
                                              <p:tn val="59"/>
                                            </p:cond>
                                          </p:stCondLst>
                                          <p:endCondLst>
                                            <p:cond evt="onStopAudio" delay="0">
                                              <p:tgtEl>
                                                <p:sldTgt/>
                                              </p:tgtEl>
                                            </p:cond>
                                          </p:endCondLst>
                                        </p:cTn>
                                        <p:tgtEl>
                                          <p:sndTgt r:embed="rId3" name="arrow.wav"/>
                                        </p:tgtEl>
                                      </p:cMediaNode>
                                    </p:audio>
                                  </p:sub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subTnLst>
                                    <p:audio>
                                      <p:cMediaNode>
                                        <p:cTn display="0" masterRel="sameClick">
                                          <p:stCondLst>
                                            <p:cond evt="begin" delay="0">
                                              <p:tn val="66"/>
                                            </p:cond>
                                          </p:stCondLst>
                                          <p:endCondLst>
                                            <p:cond evt="onStopAudio" delay="0">
                                              <p:tgtEl>
                                                <p:sldTgt/>
                                              </p:tgtEl>
                                            </p:cond>
                                          </p:endCondLst>
                                        </p:cTn>
                                        <p:tgtEl>
                                          <p:sndTgt r:embed="rId3" name="arrow.wav"/>
                                        </p:tgtEl>
                                      </p:cMediaNode>
                                    </p:audio>
                                  </p:sub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subTnLst>
                                    <p:audio>
                                      <p:cMediaNode>
                                        <p:cTn display="0" masterRel="sameClick">
                                          <p:stCondLst>
                                            <p:cond evt="begin" delay="0">
                                              <p:tn val="73"/>
                                            </p:cond>
                                          </p:stCondLst>
                                          <p:endCondLst>
                                            <p:cond evt="onStopAudio" delay="0">
                                              <p:tgtEl>
                                                <p:sldTgt/>
                                              </p:tgtEl>
                                            </p:cond>
                                          </p:endCondLst>
                                        </p:cTn>
                                        <p:tgtEl>
                                          <p:sndTgt r:embed="rId3" name="arrow.wav"/>
                                        </p:tgtEl>
                                      </p:cMediaNode>
                                    </p:audio>
                                  </p:sub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p:cTn id="82" dur="500" fill="hold"/>
                                        <p:tgtEl>
                                          <p:spTgt spid="10"/>
                                        </p:tgtEl>
                                        <p:attrNameLst>
                                          <p:attrName>ppt_w</p:attrName>
                                        </p:attrNameLst>
                                      </p:cBhvr>
                                      <p:tavLst>
                                        <p:tav tm="0">
                                          <p:val>
                                            <p:fltVal val="0"/>
                                          </p:val>
                                        </p:tav>
                                        <p:tav tm="100000">
                                          <p:val>
                                            <p:strVal val="#ppt_w"/>
                                          </p:val>
                                        </p:tav>
                                      </p:tavLst>
                                    </p:anim>
                                    <p:anim calcmode="lin" valueType="num">
                                      <p:cBhvr>
                                        <p:cTn id="83" dur="500" fill="hold"/>
                                        <p:tgtEl>
                                          <p:spTgt spid="10"/>
                                        </p:tgtEl>
                                        <p:attrNameLst>
                                          <p:attrName>ppt_h</p:attrName>
                                        </p:attrNameLst>
                                      </p:cBhvr>
                                      <p:tavLst>
                                        <p:tav tm="0">
                                          <p:val>
                                            <p:fltVal val="0"/>
                                          </p:val>
                                        </p:tav>
                                        <p:tav tm="100000">
                                          <p:val>
                                            <p:strVal val="#ppt_h"/>
                                          </p:val>
                                        </p:tav>
                                      </p:tavLst>
                                    </p:anim>
                                    <p:animEffect transition="in" filter="fade">
                                      <p:cBhvr>
                                        <p:cTn id="84" dur="500"/>
                                        <p:tgtEl>
                                          <p:spTgt spid="10"/>
                                        </p:tgtEl>
                                      </p:cBhvr>
                                    </p:animEffect>
                                  </p:childTnLst>
                                  <p:subTnLst>
                                    <p:audio>
                                      <p:cMediaNode>
                                        <p:cTn display="0" masterRel="sameClick">
                                          <p:stCondLst>
                                            <p:cond evt="begin" delay="0">
                                              <p:tn val="80"/>
                                            </p:cond>
                                          </p:stCondLst>
                                          <p:endCondLst>
                                            <p:cond evt="onStopAudio" delay="0">
                                              <p:tgtEl>
                                                <p:sldTgt/>
                                              </p:tgtEl>
                                            </p:cond>
                                          </p:endCondLst>
                                        </p:cTn>
                                        <p:tgtEl>
                                          <p:sndTgt r:embed="rId3" name="arrow.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p:cTn id="89" dur="500" fill="hold"/>
                                        <p:tgtEl>
                                          <p:spTgt spid="6"/>
                                        </p:tgtEl>
                                        <p:attrNameLst>
                                          <p:attrName>ppt_w</p:attrName>
                                        </p:attrNameLst>
                                      </p:cBhvr>
                                      <p:tavLst>
                                        <p:tav tm="0">
                                          <p:val>
                                            <p:fltVal val="0"/>
                                          </p:val>
                                        </p:tav>
                                        <p:tav tm="100000">
                                          <p:val>
                                            <p:strVal val="#ppt_w"/>
                                          </p:val>
                                        </p:tav>
                                      </p:tavLst>
                                    </p:anim>
                                    <p:anim calcmode="lin" valueType="num">
                                      <p:cBhvr>
                                        <p:cTn id="90" dur="500" fill="hold"/>
                                        <p:tgtEl>
                                          <p:spTgt spid="6"/>
                                        </p:tgtEl>
                                        <p:attrNameLst>
                                          <p:attrName>ppt_h</p:attrName>
                                        </p:attrNameLst>
                                      </p:cBhvr>
                                      <p:tavLst>
                                        <p:tav tm="0">
                                          <p:val>
                                            <p:fltVal val="0"/>
                                          </p:val>
                                        </p:tav>
                                        <p:tav tm="100000">
                                          <p:val>
                                            <p:strVal val="#ppt_h"/>
                                          </p:val>
                                        </p:tav>
                                      </p:tavLst>
                                    </p:anim>
                                    <p:animEffect transition="in" filter="fade">
                                      <p:cBhvr>
                                        <p:cTn id="91" dur="500"/>
                                        <p:tgtEl>
                                          <p:spTgt spid="6"/>
                                        </p:tgtEl>
                                      </p:cBhvr>
                                    </p:animEffec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B7CFBCEA-88E8-0FEB-0114-3C6948D113EE}"/>
              </a:ext>
            </a:extLst>
          </p:cNvPr>
          <p:cNvPicPr>
            <a:picLocks noChangeAspect="1"/>
          </p:cNvPicPr>
          <p:nvPr/>
        </p:nvPicPr>
        <p:blipFill>
          <a:blip r:embed="rId12"/>
          <a:stretch>
            <a:fillRect/>
          </a:stretch>
        </p:blipFill>
        <p:spPr>
          <a:xfrm>
            <a:off x="3064781" y="1662382"/>
            <a:ext cx="6541575" cy="6962235"/>
          </a:xfrm>
          <a:prstGeom prst="rect">
            <a:avLst/>
          </a:prstGeom>
        </p:spPr>
      </p:pic>
    </p:spTree>
    <p:extLst>
      <p:ext uri="{BB962C8B-B14F-4D97-AF65-F5344CB8AC3E}">
        <p14:creationId xmlns:p14="http://schemas.microsoft.com/office/powerpoint/2010/main" val="33367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774B"/>
        </a:solidFill>
        <a:effectLst/>
      </p:bgPr>
    </p:bg>
    <p:spTree>
      <p:nvGrpSpPr>
        <p:cNvPr id="1" name=""/>
        <p:cNvGrpSpPr/>
        <p:nvPr/>
      </p:nvGrpSpPr>
      <p:grpSpPr>
        <a:xfrm>
          <a:off x="0" y="0"/>
          <a:ext cx="0" cy="0"/>
          <a:chOff x="0" y="0"/>
          <a:chExt cx="0" cy="0"/>
        </a:xfrm>
      </p:grpSpPr>
      <p:sp>
        <p:nvSpPr>
          <p:cNvPr id="4" name="Rectangle 3"/>
          <p:cNvSpPr/>
          <p:nvPr/>
        </p:nvSpPr>
        <p:spPr>
          <a:xfrm>
            <a:off x="321014" y="1600213"/>
            <a:ext cx="13529862" cy="8039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145139" y="2705669"/>
            <a:ext cx="6096000" cy="757371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sp>
      <p:sp>
        <p:nvSpPr>
          <p:cNvPr id="6" name="Rectangle 5"/>
          <p:cNvSpPr/>
          <p:nvPr/>
        </p:nvSpPr>
        <p:spPr>
          <a:xfrm>
            <a:off x="5136535" y="389189"/>
            <a:ext cx="11398866" cy="1938992"/>
          </a:xfrm>
          <a:prstGeom prst="rect">
            <a:avLst/>
          </a:prstGeom>
          <a:solidFill>
            <a:schemeClr val="bg1"/>
          </a:solidFill>
          <a:ln>
            <a:solidFill>
              <a:schemeClr val="tx1"/>
            </a:solidFill>
            <a:prstDash val="lgDash"/>
          </a:ln>
        </p:spPr>
        <p:txBody>
          <a:bodyPr wrap="square">
            <a:spAutoFit/>
          </a:bodyPr>
          <a:lstStyle/>
          <a:p>
            <a:pPr algn="ctr"/>
            <a:r>
              <a:rPr lang="vi-VN" sz="6000" b="1" dirty="0"/>
              <a:t>Đặt 2-3 câu có từ đồng nghĩa em tìm được ở bài tập 2</a:t>
            </a:r>
            <a:endParaRPr lang="en-US" sz="19900" b="1" dirty="0">
              <a:latin typeface="UTM Avo" panose="02040603050506020204" pitchFamily="18" charset="0"/>
            </a:endParaRPr>
          </a:p>
        </p:txBody>
      </p:sp>
      <p:pic>
        <p:nvPicPr>
          <p:cNvPr id="9" name="Picture 8"/>
          <p:cNvPicPr>
            <a:picLocks noChangeAspect="1"/>
          </p:cNvPicPr>
          <p:nvPr/>
        </p:nvPicPr>
        <p:blipFill>
          <a:blip r:embed="rId3"/>
          <a:stretch>
            <a:fillRect/>
          </a:stretch>
        </p:blipFill>
        <p:spPr>
          <a:xfrm>
            <a:off x="321014" y="175744"/>
            <a:ext cx="6173679" cy="2041689"/>
          </a:xfrm>
          <a:prstGeom prst="rect">
            <a:avLst/>
          </a:prstGeom>
        </p:spPr>
      </p:pic>
      <p:sp>
        <p:nvSpPr>
          <p:cNvPr id="8" name="TextBox 7">
            <a:extLst>
              <a:ext uri="{FF2B5EF4-FFF2-40B4-BE49-F238E27FC236}">
                <a16:creationId xmlns:a16="http://schemas.microsoft.com/office/drawing/2014/main" id="{08596F98-9723-4860-5C43-F2D3F4487FD8}"/>
              </a:ext>
            </a:extLst>
          </p:cNvPr>
          <p:cNvSpPr txBox="1"/>
          <p:nvPr/>
        </p:nvSpPr>
        <p:spPr>
          <a:xfrm>
            <a:off x="726831" y="3567613"/>
            <a:ext cx="11383139" cy="6001643"/>
          </a:xfrm>
          <a:prstGeom prst="rect">
            <a:avLst/>
          </a:prstGeom>
          <a:noFill/>
        </p:spPr>
        <p:txBody>
          <a:bodyPr wrap="square">
            <a:spAutoFit/>
          </a:bodyPr>
          <a:lstStyle/>
          <a:p>
            <a:pPr marL="685800" indent="-685800" algn="just">
              <a:buFont typeface="Wingdings" panose="05000000000000000000" pitchFamily="2" charset="2"/>
              <a:buChar char="§"/>
            </a:pPr>
            <a:r>
              <a:rPr lang="vi-VN" sz="4800" b="0" i="0" dirty="0">
                <a:effectLst/>
                <a:latin typeface="Arial" panose="020B0604020202020204" pitchFamily="34" charset="0"/>
              </a:rPr>
              <a:t>Hùng là cậu bé nổi tiếng siêng năng, chịu khó, là tấm gương của các bạn nhỏ khác trong xóm.</a:t>
            </a:r>
          </a:p>
          <a:p>
            <a:pPr marL="685800" indent="-685800" algn="just">
              <a:buFont typeface="Wingdings" panose="05000000000000000000" pitchFamily="2" charset="2"/>
              <a:buChar char="§"/>
            </a:pPr>
            <a:r>
              <a:rPr lang="vi-VN" sz="4800" b="0" i="0" dirty="0">
                <a:effectLst/>
                <a:latin typeface="Arial" panose="020B0604020202020204" pitchFamily="34" charset="0"/>
              </a:rPr>
              <a:t>Dì Út chăm lo cho mấy đứa cháu như con ruột của mình, giúp các bé có một tuổi thơ êm ấm.</a:t>
            </a:r>
          </a:p>
          <a:p>
            <a:pPr marL="685800" indent="-685800" algn="just">
              <a:buFont typeface="Wingdings" panose="05000000000000000000" pitchFamily="2" charset="2"/>
              <a:buChar char="§"/>
            </a:pPr>
            <a:r>
              <a:rPr lang="vi-VN" sz="4800" b="0" i="0" dirty="0">
                <a:effectLst/>
                <a:latin typeface="Arial" panose="020B0604020202020204" pitchFamily="34" charset="0"/>
              </a:rPr>
              <a:t>Huy dũng cảm đứng lên bệnh vực các bạn đang bị bắt nạt.</a:t>
            </a:r>
          </a:p>
        </p:txBody>
      </p:sp>
      <p:sp>
        <p:nvSpPr>
          <p:cNvPr id="10" name="Rectangle 9">
            <a:extLst>
              <a:ext uri="{FF2B5EF4-FFF2-40B4-BE49-F238E27FC236}">
                <a16:creationId xmlns:a16="http://schemas.microsoft.com/office/drawing/2014/main" id="{228FA227-14B3-B153-FF44-2D805F139150}"/>
              </a:ext>
            </a:extLst>
          </p:cNvPr>
          <p:cNvSpPr/>
          <p:nvPr/>
        </p:nvSpPr>
        <p:spPr>
          <a:xfrm>
            <a:off x="726831" y="2481906"/>
            <a:ext cx="4845665" cy="1015663"/>
          </a:xfrm>
          <a:prstGeom prst="rect">
            <a:avLst/>
          </a:prstGeom>
          <a:solidFill>
            <a:schemeClr val="bg1"/>
          </a:solidFill>
          <a:ln>
            <a:solidFill>
              <a:schemeClr val="tx1"/>
            </a:solidFill>
            <a:prstDash val="lgDash"/>
          </a:ln>
        </p:spPr>
        <p:txBody>
          <a:bodyPr wrap="square">
            <a:spAutoFit/>
          </a:bodyPr>
          <a:lstStyle/>
          <a:p>
            <a:pPr algn="ctr"/>
            <a:r>
              <a:rPr lang="en-US" sz="6000" b="1" dirty="0" err="1">
                <a:latin typeface="UTM Avo" panose="02040603050506020204" pitchFamily="18" charset="0"/>
              </a:rPr>
              <a:t>Gợi</a:t>
            </a:r>
            <a:r>
              <a:rPr lang="en-US" sz="6000" b="1" dirty="0">
                <a:latin typeface="UTM Avo" panose="02040603050506020204" pitchFamily="18" charset="0"/>
              </a:rPr>
              <a:t> ý</a:t>
            </a:r>
            <a:endParaRPr lang="en-US" sz="19900" b="1" dirty="0">
              <a:latin typeface="UTM Avo" panose="02040603050506020204" pitchFamily="18" charset="0"/>
            </a:endParaRPr>
          </a:p>
        </p:txBody>
      </p:sp>
    </p:spTree>
    <p:extLst>
      <p:ext uri="{BB962C8B-B14F-4D97-AF65-F5344CB8AC3E}">
        <p14:creationId xmlns:p14="http://schemas.microsoft.com/office/powerpoint/2010/main" val="17585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2081334" y="764647"/>
            <a:ext cx="14125331" cy="8757705"/>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3377066" y="-306793"/>
            <a:ext cx="1966025" cy="2323220"/>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67401" y="4877680"/>
            <a:ext cx="5844114" cy="5646875"/>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070628" y="5143500"/>
            <a:ext cx="2136038" cy="4882373"/>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9" name="Picture 8"/>
          <p:cNvPicPr>
            <a:picLocks noChangeAspect="1"/>
          </p:cNvPicPr>
          <p:nvPr/>
        </p:nvPicPr>
        <p:blipFill>
          <a:blip r:embed="rId10"/>
          <a:stretch>
            <a:fillRect/>
          </a:stretch>
        </p:blipFill>
        <p:spPr>
          <a:xfrm>
            <a:off x="2554656" y="-139725"/>
            <a:ext cx="11260563" cy="10426725"/>
          </a:xfrm>
          <a:prstGeom prst="rect">
            <a:avLst/>
          </a:prstGeom>
        </p:spPr>
      </p:pic>
    </p:spTree>
    <p:extLst>
      <p:ext uri="{BB962C8B-B14F-4D97-AF65-F5344CB8AC3E}">
        <p14:creationId xmlns:p14="http://schemas.microsoft.com/office/powerpoint/2010/main" val="1766847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39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3089"/>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p:cNvPicPr>
            <a:picLocks noChangeAspect="1"/>
          </p:cNvPicPr>
          <p:nvPr/>
        </p:nvPicPr>
        <p:blipFill>
          <a:blip r:embed="rId12"/>
          <a:stretch>
            <a:fillRect/>
          </a:stretch>
        </p:blipFill>
        <p:spPr>
          <a:xfrm>
            <a:off x="3518198" y="2758969"/>
            <a:ext cx="6608637" cy="47735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D441B-E66A-6628-6378-879B42FC4A65}"/>
              </a:ext>
            </a:extLst>
          </p:cNvPr>
          <p:cNvSpPr/>
          <p:nvPr/>
        </p:nvSpPr>
        <p:spPr>
          <a:xfrm>
            <a:off x="8718876" y="2816420"/>
            <a:ext cx="7772400" cy="6902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9834AD-5543-5895-707B-962181520692}"/>
              </a:ext>
            </a:extLst>
          </p:cNvPr>
          <p:cNvSpPr/>
          <p:nvPr/>
        </p:nvSpPr>
        <p:spPr>
          <a:xfrm>
            <a:off x="685800" y="2816420"/>
            <a:ext cx="7696200" cy="68639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 y="342900"/>
            <a:ext cx="17297400" cy="2209800"/>
          </a:xfrm>
          <a:prstGeom prst="rect">
            <a:avLst/>
          </a:prstGeom>
          <a:solidFill>
            <a:schemeClr val="bg1"/>
          </a:solidFill>
          <a:ln w="57150">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C52EBC-48FE-403D-A639-2D696345D5C9}"/>
              </a:ext>
            </a:extLst>
          </p:cNvPr>
          <p:cNvSpPr txBox="1"/>
          <p:nvPr/>
        </p:nvSpPr>
        <p:spPr>
          <a:xfrm>
            <a:off x="762001" y="3314700"/>
            <a:ext cx="7620000" cy="5078313"/>
          </a:xfrm>
          <a:prstGeom prst="rect">
            <a:avLst/>
          </a:prstGeom>
          <a:noFill/>
        </p:spPr>
        <p:txBody>
          <a:bodyPr wrap="square" rtlCol="0">
            <a:spAutoFit/>
          </a:bodyPr>
          <a:lstStyle/>
          <a:p>
            <a:pPr algn="just"/>
            <a:r>
              <a:rPr lang="en-US" sz="5400" b="1" dirty="0">
                <a:latin typeface="UTM Avo" panose="02040603050506020204" pitchFamily="18" charset="0"/>
              </a:rPr>
              <a:t>a. </a:t>
            </a:r>
            <a:r>
              <a:rPr lang="en-US" sz="5400" dirty="0" err="1">
                <a:latin typeface="UTM Avo" panose="02040603050506020204" pitchFamily="18" charset="0"/>
              </a:rPr>
              <a:t>Đọc</a:t>
            </a:r>
            <a:r>
              <a:rPr lang="en-US" sz="5400" dirty="0">
                <a:latin typeface="UTM Avo" panose="02040603050506020204" pitchFamily="18" charset="0"/>
              </a:rPr>
              <a:t> 1 </a:t>
            </a:r>
            <a:r>
              <a:rPr lang="en-US" sz="5400" dirty="0" err="1">
                <a:latin typeface="UTM Avo" panose="02040603050506020204" pitchFamily="18" charset="0"/>
              </a:rPr>
              <a:t>câu</a:t>
            </a:r>
            <a:r>
              <a:rPr lang="en-US" sz="5400" dirty="0">
                <a:latin typeface="UTM Avo" panose="02040603050506020204" pitchFamily="18" charset="0"/>
              </a:rPr>
              <a:t> </a:t>
            </a:r>
            <a:r>
              <a:rPr lang="en-US" sz="5400" dirty="0" err="1">
                <a:latin typeface="UTM Avo" panose="02040603050506020204" pitchFamily="18" charset="0"/>
              </a:rPr>
              <a:t>chuyện</a:t>
            </a:r>
            <a:r>
              <a:rPr lang="en-US" sz="5400" dirty="0">
                <a:latin typeface="UTM Avo" panose="02040603050506020204" pitchFamily="18" charset="0"/>
              </a:rPr>
              <a:t> </a:t>
            </a:r>
            <a:r>
              <a:rPr lang="en-US" sz="5400" dirty="0" err="1">
                <a:latin typeface="UTM Avo" panose="02040603050506020204" pitchFamily="18" charset="0"/>
              </a:rPr>
              <a:t>đã</a:t>
            </a:r>
            <a:r>
              <a:rPr lang="en-US" sz="5400" dirty="0">
                <a:latin typeface="UTM Avo" panose="02040603050506020204" pitchFamily="18" charset="0"/>
              </a:rPr>
              <a:t> </a:t>
            </a:r>
            <a:r>
              <a:rPr lang="en-US" sz="5400" dirty="0" err="1">
                <a:latin typeface="UTM Avo" panose="02040603050506020204" pitchFamily="18" charset="0"/>
              </a:rPr>
              <a:t>học</a:t>
            </a:r>
            <a:r>
              <a:rPr lang="en-US" sz="5400" dirty="0">
                <a:latin typeface="UTM Avo" panose="02040603050506020204" pitchFamily="18" charset="0"/>
              </a:rPr>
              <a:t> </a:t>
            </a:r>
            <a:r>
              <a:rPr lang="en-US" sz="5400" dirty="0" err="1">
                <a:latin typeface="UTM Avo" panose="02040603050506020204" pitchFamily="18" charset="0"/>
              </a:rPr>
              <a:t>và</a:t>
            </a:r>
            <a:r>
              <a:rPr lang="en-US" sz="5400" dirty="0">
                <a:latin typeface="UTM Avo" panose="02040603050506020204" pitchFamily="18" charset="0"/>
              </a:rPr>
              <a:t> </a:t>
            </a:r>
            <a:r>
              <a:rPr lang="en-US" sz="5400" dirty="0" err="1">
                <a:latin typeface="UTM Avo" panose="02040603050506020204" pitchFamily="18" charset="0"/>
              </a:rPr>
              <a:t>thực</a:t>
            </a:r>
            <a:r>
              <a:rPr lang="en-US" sz="5400" dirty="0">
                <a:latin typeface="UTM Avo" panose="02040603050506020204" pitchFamily="18" charset="0"/>
              </a:rPr>
              <a:t> </a:t>
            </a:r>
            <a:r>
              <a:rPr lang="en-US" sz="5400" dirty="0" err="1">
                <a:latin typeface="UTM Avo" panose="02040603050506020204" pitchFamily="18" charset="0"/>
              </a:rPr>
              <a:t>hiện</a:t>
            </a:r>
            <a:r>
              <a:rPr lang="en-US" sz="5400" dirty="0">
                <a:latin typeface="UTM Avo" panose="02040603050506020204" pitchFamily="18" charset="0"/>
              </a:rPr>
              <a:t> </a:t>
            </a:r>
            <a:r>
              <a:rPr lang="en-US" sz="5400" dirty="0" err="1">
                <a:latin typeface="UTM Avo" panose="02040603050506020204" pitchFamily="18" charset="0"/>
              </a:rPr>
              <a:t>yêu</a:t>
            </a:r>
            <a:r>
              <a:rPr lang="en-US" sz="5400" dirty="0">
                <a:latin typeface="UTM Avo" panose="02040603050506020204" pitchFamily="18" charset="0"/>
              </a:rPr>
              <a:t> </a:t>
            </a:r>
            <a:r>
              <a:rPr lang="en-US" sz="5400" dirty="0" err="1">
                <a:latin typeface="UTM Avo" panose="02040603050506020204" pitchFamily="18" charset="0"/>
              </a:rPr>
              <a:t>cầu</a:t>
            </a:r>
            <a:r>
              <a:rPr lang="en-US" sz="5400" dirty="0">
                <a:latin typeface="UTM Avo" panose="02040603050506020204" pitchFamily="18" charset="0"/>
              </a:rPr>
              <a:t>: </a:t>
            </a:r>
          </a:p>
          <a:p>
            <a:pPr marL="533400" indent="-533400">
              <a:buFontTx/>
              <a:buChar char="-"/>
            </a:pPr>
            <a:r>
              <a:rPr lang="en-US" sz="5400" dirty="0" err="1">
                <a:latin typeface="UTM Avo" panose="02040603050506020204" pitchFamily="18" charset="0"/>
              </a:rPr>
              <a:t>Tóm</a:t>
            </a:r>
            <a:r>
              <a:rPr lang="en-US" sz="5400" dirty="0">
                <a:latin typeface="UTM Avo" panose="02040603050506020204" pitchFamily="18" charset="0"/>
              </a:rPr>
              <a:t> </a:t>
            </a:r>
            <a:r>
              <a:rPr lang="en-US" sz="5400" dirty="0" err="1">
                <a:latin typeface="UTM Avo" panose="02040603050506020204" pitchFamily="18" charset="0"/>
              </a:rPr>
              <a:t>tắt</a:t>
            </a:r>
            <a:r>
              <a:rPr lang="en-US" sz="5400" dirty="0">
                <a:latin typeface="UTM Avo" panose="02040603050506020204" pitchFamily="18" charset="0"/>
              </a:rPr>
              <a:t> </a:t>
            </a:r>
            <a:r>
              <a:rPr lang="en-US" sz="5400" dirty="0" err="1">
                <a:latin typeface="UTM Avo" panose="02040603050506020204" pitchFamily="18" charset="0"/>
              </a:rPr>
              <a:t>câu</a:t>
            </a:r>
            <a:r>
              <a:rPr lang="en-US" sz="5400" dirty="0">
                <a:latin typeface="UTM Avo" panose="02040603050506020204" pitchFamily="18" charset="0"/>
              </a:rPr>
              <a:t> </a:t>
            </a:r>
            <a:r>
              <a:rPr lang="en-US" sz="5400" dirty="0" err="1">
                <a:latin typeface="UTM Avo" panose="02040603050506020204" pitchFamily="18" charset="0"/>
              </a:rPr>
              <a:t>chuyện</a:t>
            </a:r>
            <a:endParaRPr lang="en-US" sz="5400" dirty="0">
              <a:latin typeface="UTM Avo" panose="02040603050506020204" pitchFamily="18" charset="0"/>
            </a:endParaRPr>
          </a:p>
          <a:p>
            <a:pPr marL="533400" indent="-533400" algn="just">
              <a:buFontTx/>
              <a:buChar char="-"/>
            </a:pPr>
            <a:r>
              <a:rPr lang="en-US" sz="5400" dirty="0" err="1">
                <a:latin typeface="UTM Avo" panose="02040603050506020204" pitchFamily="18" charset="0"/>
              </a:rPr>
              <a:t>Nêu</a:t>
            </a:r>
            <a:r>
              <a:rPr lang="en-US" sz="5400" dirty="0">
                <a:latin typeface="UTM Avo" panose="02040603050506020204" pitchFamily="18" charset="0"/>
              </a:rPr>
              <a:t> 1-2 chi </a:t>
            </a:r>
            <a:r>
              <a:rPr lang="en-US" sz="5400" dirty="0" err="1">
                <a:latin typeface="UTM Avo" panose="02040603050506020204" pitchFamily="18" charset="0"/>
              </a:rPr>
              <a:t>tiết</a:t>
            </a:r>
            <a:r>
              <a:rPr lang="en-US" sz="5400" dirty="0">
                <a:latin typeface="UTM Avo" panose="02040603050506020204" pitchFamily="18" charset="0"/>
              </a:rPr>
              <a:t> </a:t>
            </a:r>
            <a:r>
              <a:rPr lang="en-US" sz="5400" dirty="0" err="1">
                <a:latin typeface="UTM Avo" panose="02040603050506020204" pitchFamily="18" charset="0"/>
              </a:rPr>
              <a:t>em</a:t>
            </a:r>
            <a:r>
              <a:rPr lang="en-US" sz="5400" dirty="0">
                <a:latin typeface="UTM Avo" panose="02040603050506020204" pitchFamily="18" charset="0"/>
              </a:rPr>
              <a:t> </a:t>
            </a:r>
            <a:r>
              <a:rPr lang="en-US" sz="5400" dirty="0" err="1">
                <a:latin typeface="UTM Avo" panose="02040603050506020204" pitchFamily="18" charset="0"/>
              </a:rPr>
              <a:t>yêu</a:t>
            </a:r>
            <a:r>
              <a:rPr lang="en-US" sz="5400" dirty="0">
                <a:latin typeface="UTM Avo" panose="02040603050506020204" pitchFamily="18" charset="0"/>
              </a:rPr>
              <a:t> </a:t>
            </a:r>
            <a:r>
              <a:rPr lang="en-US" sz="5400" dirty="0" err="1">
                <a:latin typeface="UTM Avo" panose="02040603050506020204" pitchFamily="18" charset="0"/>
              </a:rPr>
              <a:t>thích</a:t>
            </a:r>
            <a:endParaRPr lang="en-US" sz="5400" dirty="0">
              <a:latin typeface="UTM Avo" panose="02040603050506020204" pitchFamily="18" charset="0"/>
            </a:endParaRPr>
          </a:p>
        </p:txBody>
      </p:sp>
      <p:sp>
        <p:nvSpPr>
          <p:cNvPr id="9" name="TextBox 8">
            <a:extLst>
              <a:ext uri="{FF2B5EF4-FFF2-40B4-BE49-F238E27FC236}">
                <a16:creationId xmlns:a16="http://schemas.microsoft.com/office/drawing/2014/main" id="{643A1A67-6605-E42F-D33D-70717ACFD268}"/>
              </a:ext>
            </a:extLst>
          </p:cNvPr>
          <p:cNvSpPr txBox="1"/>
          <p:nvPr/>
        </p:nvSpPr>
        <p:spPr>
          <a:xfrm>
            <a:off x="685800" y="606619"/>
            <a:ext cx="3930884" cy="1446550"/>
          </a:xfrm>
          <a:prstGeom prst="rect">
            <a:avLst/>
          </a:prstGeom>
          <a:noFill/>
        </p:spPr>
        <p:txBody>
          <a:bodyPr wrap="none" rtlCol="0">
            <a:spAutoFit/>
          </a:bodyPr>
          <a:lstStyle/>
          <a:p>
            <a:r>
              <a:rPr lang="en-US" sz="8800" spc="600" dirty="0" err="1">
                <a:ln>
                  <a:solidFill>
                    <a:schemeClr val="tx1"/>
                  </a:solidFill>
                </a:ln>
                <a:solidFill>
                  <a:schemeClr val="accent6">
                    <a:lumMod val="40000"/>
                    <a:lumOff val="60000"/>
                  </a:schemeClr>
                </a:solidFill>
                <a:latin typeface="#9Slide07 Stormtrooper" panose="020B0500000000000000" pitchFamily="34" charset="0"/>
              </a:rPr>
              <a:t>Câu</a:t>
            </a:r>
            <a:r>
              <a:rPr lang="en-US" sz="8800" spc="-300" dirty="0">
                <a:ln>
                  <a:solidFill>
                    <a:schemeClr val="tx1"/>
                  </a:solidFill>
                </a:ln>
                <a:solidFill>
                  <a:schemeClr val="accent6">
                    <a:lumMod val="40000"/>
                    <a:lumOff val="60000"/>
                  </a:schemeClr>
                </a:solidFill>
                <a:latin typeface="#9Slide07 Stormtrooper" panose="020B0500000000000000" pitchFamily="34" charset="0"/>
              </a:rPr>
              <a:t> </a:t>
            </a:r>
            <a:r>
              <a:rPr lang="en-US" sz="8800" spc="600" dirty="0">
                <a:ln>
                  <a:solidFill>
                    <a:schemeClr val="tx1"/>
                  </a:solidFill>
                </a:ln>
                <a:solidFill>
                  <a:schemeClr val="accent6">
                    <a:lumMod val="40000"/>
                    <a:lumOff val="60000"/>
                  </a:schemeClr>
                </a:solidFill>
                <a:latin typeface="#9Slide07 Stormtrooper" panose="020B0500000000000000" pitchFamily="34" charset="0"/>
              </a:rPr>
              <a:t>1</a:t>
            </a:r>
          </a:p>
        </p:txBody>
      </p:sp>
      <p:sp>
        <p:nvSpPr>
          <p:cNvPr id="11" name="TextBox 10">
            <a:extLst>
              <a:ext uri="{FF2B5EF4-FFF2-40B4-BE49-F238E27FC236}">
                <a16:creationId xmlns:a16="http://schemas.microsoft.com/office/drawing/2014/main" id="{9DACC041-ABE3-6E94-8115-22B10A6D93C4}"/>
              </a:ext>
            </a:extLst>
          </p:cNvPr>
          <p:cNvSpPr txBox="1"/>
          <p:nvPr/>
        </p:nvSpPr>
        <p:spPr>
          <a:xfrm>
            <a:off x="8915400" y="3314700"/>
            <a:ext cx="7239000" cy="5909310"/>
          </a:xfrm>
          <a:prstGeom prst="rect">
            <a:avLst/>
          </a:prstGeom>
          <a:noFill/>
        </p:spPr>
        <p:txBody>
          <a:bodyPr wrap="square" rtlCol="0">
            <a:spAutoFit/>
          </a:bodyPr>
          <a:lstStyle/>
          <a:p>
            <a:pPr algn="just"/>
            <a:r>
              <a:rPr lang="en-US" sz="5400" b="1" dirty="0">
                <a:latin typeface="UTM Avo" panose="02040603050506020204" pitchFamily="18" charset="0"/>
              </a:rPr>
              <a:t>b. </a:t>
            </a:r>
            <a:r>
              <a:rPr lang="vi-VN" sz="5400" b="0" i="0" dirty="0">
                <a:solidFill>
                  <a:srgbClr val="000000"/>
                </a:solidFill>
                <a:effectLst/>
                <a:latin typeface="Open Sans" panose="020B0606030504020204" pitchFamily="34" charset="0"/>
              </a:rPr>
              <a:t>Đọc 1 bài dưới đây và trả lời câu hỏi.</a:t>
            </a:r>
            <a:endParaRPr lang="en-US" sz="5400" b="0" i="0" dirty="0">
              <a:solidFill>
                <a:srgbClr val="000000"/>
              </a:solidFill>
              <a:effectLst/>
              <a:latin typeface="UTM Avo" panose="02040603050506020204" pitchFamily="18" charset="0"/>
            </a:endParaRPr>
          </a:p>
          <a:p>
            <a:pPr marL="685800" indent="-685800" algn="just">
              <a:buFontTx/>
              <a:buChar char="-"/>
            </a:pPr>
            <a:r>
              <a:rPr lang="en-US" sz="5400" dirty="0" err="1">
                <a:solidFill>
                  <a:srgbClr val="000000"/>
                </a:solidFill>
                <a:latin typeface="UTM Avo" panose="02040603050506020204" pitchFamily="18" charset="0"/>
              </a:rPr>
              <a:t>Cảnh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vật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được</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giới</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thiệu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miêu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tả</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trong</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bài</a:t>
            </a:r>
            <a:r>
              <a:rPr lang="en-US" sz="5400" dirty="0">
                <a:solidFill>
                  <a:srgbClr val="000000"/>
                </a:solidFill>
                <a:latin typeface="UTM Avo" panose="02040603050506020204" pitchFamily="18" charset="0"/>
              </a:rPr>
              <a:t>?</a:t>
            </a:r>
          </a:p>
          <a:p>
            <a:pPr marL="685800" indent="-685800" algn="just">
              <a:buFontTx/>
              <a:buChar char="-"/>
            </a:pPr>
            <a:r>
              <a:rPr lang="en-US" sz="5400" dirty="0">
                <a:solidFill>
                  <a:srgbClr val="000000"/>
                </a:solidFill>
                <a:latin typeface="UTM Avo" panose="02040603050506020204" pitchFamily="18" charset="0"/>
              </a:rPr>
              <a:t>Em </a:t>
            </a:r>
            <a:r>
              <a:rPr lang="en-US" sz="5400" dirty="0" err="1">
                <a:solidFill>
                  <a:srgbClr val="000000"/>
                </a:solidFill>
                <a:latin typeface="UTM Avo" panose="02040603050506020204" pitchFamily="18" charset="0"/>
              </a:rPr>
              <a:t>nhớ</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nhất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hình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a:t>
            </a:r>
            <a:endParaRPr lang="en-US" sz="5400" dirty="0">
              <a:latin typeface="UTM Avo" panose="02040603050506020204" pitchFamily="18" charset="0"/>
            </a:endParaRPr>
          </a:p>
        </p:txBody>
      </p:sp>
      <p:sp>
        <p:nvSpPr>
          <p:cNvPr id="8" name="Freeform 4"/>
          <p:cNvSpPr/>
          <p:nvPr/>
        </p:nvSpPr>
        <p:spPr>
          <a:xfrm>
            <a:off x="15468600" y="7581900"/>
            <a:ext cx="3019520" cy="2497344"/>
          </a:xfrm>
          <a:custGeom>
            <a:avLst/>
            <a:gdLst/>
            <a:ahLst/>
            <a:cxnLst/>
            <a:rect l="l" t="t" r="r" b="b"/>
            <a:pathLst>
              <a:path w="4695920" h="4114800">
                <a:moveTo>
                  <a:pt x="0" y="0"/>
                </a:moveTo>
                <a:lnTo>
                  <a:pt x="4695920" y="0"/>
                </a:lnTo>
                <a:lnTo>
                  <a:pt x="46959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a:extLst>
              <a:ext uri="{FF2B5EF4-FFF2-40B4-BE49-F238E27FC236}">
                <a16:creationId xmlns:a16="http://schemas.microsoft.com/office/drawing/2014/main" id="{89DCC540-05C1-3357-998C-1B9443396EBD}"/>
              </a:ext>
            </a:extLst>
          </p:cNvPr>
          <p:cNvSpPr txBox="1"/>
          <p:nvPr/>
        </p:nvSpPr>
        <p:spPr>
          <a:xfrm>
            <a:off x="4348299" y="939968"/>
            <a:ext cx="13827086" cy="1015663"/>
          </a:xfrm>
          <a:prstGeom prst="rect">
            <a:avLst/>
          </a:prstGeom>
          <a:noFill/>
        </p:spPr>
        <p:txBody>
          <a:bodyPr wrap="square" rtlCol="0">
            <a:spAutoFit/>
          </a:bodyPr>
          <a:lstStyle/>
          <a:p>
            <a:pPr algn="ctr"/>
            <a:r>
              <a:rPr lang="en-US" sz="6000" i="1" dirty="0" err="1">
                <a:latin typeface="UTM Avo" panose="02040603050506020204" pitchFamily="18" charset="0"/>
              </a:rPr>
              <a:t>Chọn</a:t>
            </a:r>
            <a:r>
              <a:rPr lang="en-US" sz="6000" i="1" dirty="0">
                <a:latin typeface="UTM Avo" panose="02040603050506020204" pitchFamily="18" charset="0"/>
              </a:rPr>
              <a:t> 1 </a:t>
            </a:r>
            <a:r>
              <a:rPr lang="en-US" sz="6000" i="1" dirty="0" err="1">
                <a:latin typeface="UTM Avo" panose="02040603050506020204" pitchFamily="18" charset="0"/>
              </a:rPr>
              <a:t>trong</a:t>
            </a:r>
            <a:r>
              <a:rPr lang="en-US" sz="6000" i="1" dirty="0">
                <a:latin typeface="UTM Avo" panose="02040603050506020204" pitchFamily="18" charset="0"/>
              </a:rPr>
              <a:t> 2 </a:t>
            </a:r>
            <a:r>
              <a:rPr lang="en-US" sz="6000" i="1" dirty="0" err="1">
                <a:latin typeface="UTM Avo" panose="02040603050506020204" pitchFamily="18" charset="0"/>
              </a:rPr>
              <a:t>nhiệm</a:t>
            </a:r>
            <a:r>
              <a:rPr lang="en-US" sz="6000" i="1" dirty="0">
                <a:latin typeface="UTM Avo" panose="02040603050506020204" pitchFamily="18" charset="0"/>
              </a:rPr>
              <a:t> </a:t>
            </a:r>
            <a:r>
              <a:rPr lang="en-US" sz="6000" i="1" dirty="0" err="1">
                <a:latin typeface="UTM Avo" panose="02040603050506020204" pitchFamily="18" charset="0"/>
              </a:rPr>
              <a:t>vụ</a:t>
            </a:r>
            <a:r>
              <a:rPr lang="en-US" sz="6000" i="1" dirty="0">
                <a:latin typeface="UTM Avo" panose="02040603050506020204" pitchFamily="18" charset="0"/>
              </a:rPr>
              <a:t> </a:t>
            </a:r>
            <a:r>
              <a:rPr lang="en-US" sz="6000" i="1" dirty="0" err="1">
                <a:latin typeface="UTM Avo" panose="02040603050506020204" pitchFamily="18" charset="0"/>
              </a:rPr>
              <a:t>dưới</a:t>
            </a:r>
            <a:r>
              <a:rPr lang="en-US" sz="6000" i="1" dirty="0">
                <a:latin typeface="UTM Avo" panose="02040603050506020204" pitchFamily="18" charset="0"/>
              </a:rPr>
              <a:t> </a:t>
            </a:r>
            <a:r>
              <a:rPr lang="en-US" sz="6000" i="1" dirty="0" err="1">
                <a:latin typeface="UTM Avo" panose="02040603050506020204" pitchFamily="18" charset="0"/>
              </a:rPr>
              <a:t>đây</a:t>
            </a:r>
            <a:r>
              <a:rPr lang="en-US" sz="6000" i="1" dirty="0">
                <a:latin typeface="UTM Avo" panose="0204060305050602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7" grpId="0" animBg="1"/>
      <p:bldP spid="5" grpId="0"/>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0BA6DA-9D38-1868-B313-003F8B50C728}"/>
              </a:ext>
            </a:extLst>
          </p:cNvPr>
          <p:cNvSpPr/>
          <p:nvPr/>
        </p:nvSpPr>
        <p:spPr>
          <a:xfrm>
            <a:off x="9448802" y="867375"/>
            <a:ext cx="7772400" cy="5038125"/>
          </a:xfrm>
          <a:prstGeom prst="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0" y="5311837"/>
            <a:ext cx="5313874" cy="5313874"/>
          </a:xfrm>
          <a:prstGeom prst="rect">
            <a:avLst/>
          </a:prstGeom>
        </p:spPr>
      </p:pic>
      <p:sp>
        <p:nvSpPr>
          <p:cNvPr id="2" name="Rectangle: Rounded Corners 1">
            <a:extLst>
              <a:ext uri="{FF2B5EF4-FFF2-40B4-BE49-F238E27FC236}">
                <a16:creationId xmlns:a16="http://schemas.microsoft.com/office/drawing/2014/main" id="{F3700D66-72CF-199F-EA7A-A8234DB63942}"/>
              </a:ext>
            </a:extLst>
          </p:cNvPr>
          <p:cNvSpPr/>
          <p:nvPr/>
        </p:nvSpPr>
        <p:spPr>
          <a:xfrm>
            <a:off x="890953" y="495300"/>
            <a:ext cx="7948246" cy="1389609"/>
          </a:xfrm>
          <a:prstGeom prst="roundRect">
            <a:avLst>
              <a:gd name="adj" fmla="val 35227"/>
            </a:avLst>
          </a:prstGeom>
          <a:solidFill>
            <a:srgbClr val="FDF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UTM Avo" panose="02040603050506020204" pitchFamily="18" charset="0"/>
              </a:rPr>
              <a:t>Thanh </a:t>
            </a:r>
            <a:r>
              <a:rPr lang="en-US" sz="4800" dirty="0" err="1">
                <a:solidFill>
                  <a:schemeClr val="tx1"/>
                </a:solidFill>
                <a:latin typeface="UTM Avo" panose="02040603050506020204" pitchFamily="18" charset="0"/>
              </a:rPr>
              <a:t>âm</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của</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gió</a:t>
            </a:r>
            <a:endParaRPr lang="en-US" sz="4800" dirty="0">
              <a:solidFill>
                <a:schemeClr val="tx1"/>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91981E9F-492F-025B-FBB4-8156ED9552CE}"/>
              </a:ext>
            </a:extLst>
          </p:cNvPr>
          <p:cNvSpPr/>
          <p:nvPr/>
        </p:nvSpPr>
        <p:spPr>
          <a:xfrm>
            <a:off x="890953" y="2095500"/>
            <a:ext cx="7948246" cy="1389609"/>
          </a:xfrm>
          <a:prstGeom prst="roundRect">
            <a:avLst>
              <a:gd name="adj" fmla="val 35227"/>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Cánh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đồng</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hoa</a:t>
            </a:r>
            <a:endParaRPr lang="en-US" sz="4800" dirty="0">
              <a:solidFill>
                <a:schemeClr val="tx1"/>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50358923-2D04-5AE3-26F5-6C440A2515B6}"/>
              </a:ext>
            </a:extLst>
          </p:cNvPr>
          <p:cNvSpPr/>
          <p:nvPr/>
        </p:nvSpPr>
        <p:spPr>
          <a:xfrm>
            <a:off x="890953" y="3711637"/>
            <a:ext cx="7948246" cy="1389609"/>
          </a:xfrm>
          <a:prstGeom prst="roundRect">
            <a:avLst>
              <a:gd name="adj" fmla="val 3522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Bến</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sông</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tuổi</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thơ</a:t>
            </a:r>
            <a:endParaRPr lang="en-US" sz="4800" dirty="0">
              <a:solidFill>
                <a:schemeClr val="tx1"/>
              </a:solidFill>
              <a:latin typeface="UTM Avo" panose="02040603050506020204" pitchFamily="18" charset="0"/>
            </a:endParaRPr>
          </a:p>
        </p:txBody>
      </p:sp>
      <p:sp>
        <p:nvSpPr>
          <p:cNvPr id="7" name="Rectangle: Rounded Corners 6">
            <a:extLst>
              <a:ext uri="{FF2B5EF4-FFF2-40B4-BE49-F238E27FC236}">
                <a16:creationId xmlns:a16="http://schemas.microsoft.com/office/drawing/2014/main" id="{ADA13BFD-3983-5C70-B639-FCD7EAB9637B}"/>
              </a:ext>
            </a:extLst>
          </p:cNvPr>
          <p:cNvSpPr/>
          <p:nvPr/>
        </p:nvSpPr>
        <p:spPr>
          <a:xfrm>
            <a:off x="890953" y="5311837"/>
            <a:ext cx="7948246" cy="1389609"/>
          </a:xfrm>
          <a:prstGeom prst="roundRect">
            <a:avLst>
              <a:gd name="adj" fmla="val 3522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Ngôi</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sao</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sân</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cỏ</a:t>
            </a:r>
            <a:endParaRPr lang="en-US" sz="4800" dirty="0">
              <a:solidFill>
                <a:schemeClr val="tx1"/>
              </a:solidFill>
              <a:latin typeface="UTM Avo" panose="02040603050506020204" pitchFamily="18" charset="0"/>
            </a:endParaRPr>
          </a:p>
        </p:txBody>
      </p:sp>
      <p:sp>
        <p:nvSpPr>
          <p:cNvPr id="8" name="Rectangle: Rounded Corners 7">
            <a:extLst>
              <a:ext uri="{FF2B5EF4-FFF2-40B4-BE49-F238E27FC236}">
                <a16:creationId xmlns:a16="http://schemas.microsoft.com/office/drawing/2014/main" id="{CA25F93A-1FD3-39AD-74D7-61E55B2ADCC9}"/>
              </a:ext>
            </a:extLst>
          </p:cNvPr>
          <p:cNvSpPr/>
          <p:nvPr/>
        </p:nvSpPr>
        <p:spPr>
          <a:xfrm>
            <a:off x="890954" y="6885659"/>
            <a:ext cx="7948246" cy="1389609"/>
          </a:xfrm>
          <a:prstGeom prst="roundRect">
            <a:avLst>
              <a:gd name="adj" fmla="val 3522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Bộ</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sưu</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tập</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độc</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đáo</a:t>
            </a:r>
            <a:endParaRPr lang="en-US" sz="4800" dirty="0">
              <a:solidFill>
                <a:schemeClr val="tx1"/>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830A2A4-BB0B-594B-2C5C-46E08D93B4A0}"/>
              </a:ext>
            </a:extLst>
          </p:cNvPr>
          <p:cNvSpPr/>
          <p:nvPr/>
        </p:nvSpPr>
        <p:spPr>
          <a:xfrm>
            <a:off x="890954" y="8485859"/>
            <a:ext cx="7948246" cy="1389609"/>
          </a:xfrm>
          <a:prstGeom prst="roundRect">
            <a:avLst>
              <a:gd name="adj" fmla="val 35227"/>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800" dirty="0" err="1">
                <a:solidFill>
                  <a:schemeClr val="tx1"/>
                </a:solidFill>
                <a:latin typeface="UTM Avo" panose="02040603050506020204" pitchFamily="18" charset="0"/>
              </a:rPr>
              <a:t>Hành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tinh</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kì</a:t>
            </a:r>
            <a:r>
              <a:rPr lang="en-US" sz="4800" dirty="0">
                <a:solidFill>
                  <a:schemeClr val="tx1"/>
                </a:solidFill>
                <a:latin typeface="UTM Avo" panose="02040603050506020204" pitchFamily="18" charset="0"/>
              </a:rPr>
              <a:t> </a:t>
            </a:r>
            <a:r>
              <a:rPr lang="en-US" sz="4800" dirty="0" err="1">
                <a:solidFill>
                  <a:schemeClr val="tx1"/>
                </a:solidFill>
                <a:latin typeface="UTM Avo" panose="02040603050506020204" pitchFamily="18" charset="0"/>
              </a:rPr>
              <a:t>lạ</a:t>
            </a:r>
            <a:endParaRPr lang="en-US" sz="4800" dirty="0">
              <a:solidFill>
                <a:schemeClr val="tx1"/>
              </a:solidFill>
              <a:latin typeface="UTM Avo" panose="02040603050506020204" pitchFamily="18" charset="0"/>
            </a:endParaRPr>
          </a:p>
        </p:txBody>
      </p:sp>
      <p:sp>
        <p:nvSpPr>
          <p:cNvPr id="9" name="TextBox 8">
            <a:extLst>
              <a:ext uri="{FF2B5EF4-FFF2-40B4-BE49-F238E27FC236}">
                <a16:creationId xmlns:a16="http://schemas.microsoft.com/office/drawing/2014/main" id="{611E2ED8-04CF-EC8C-FB5B-5ACC94478CBB}"/>
              </a:ext>
            </a:extLst>
          </p:cNvPr>
          <p:cNvSpPr txBox="1"/>
          <p:nvPr/>
        </p:nvSpPr>
        <p:spPr>
          <a:xfrm>
            <a:off x="9951208" y="1028700"/>
            <a:ext cx="6767587" cy="4524315"/>
          </a:xfrm>
          <a:prstGeom prst="rect">
            <a:avLst/>
          </a:prstGeom>
          <a:noFill/>
        </p:spPr>
        <p:txBody>
          <a:bodyPr wrap="square" rtlCol="0">
            <a:spAutoFit/>
          </a:bodyPr>
          <a:lstStyle/>
          <a:p>
            <a:pPr algn="just"/>
            <a:r>
              <a:rPr lang="en-US" sz="4800" b="1" dirty="0">
                <a:latin typeface="UTM Avo" panose="02040603050506020204" pitchFamily="18" charset="0"/>
              </a:rPr>
              <a:t>a. </a:t>
            </a:r>
            <a:r>
              <a:rPr lang="en-US" sz="4800" dirty="0" err="1">
                <a:latin typeface="UTM Avo" panose="02040603050506020204" pitchFamily="18" charset="0"/>
              </a:rPr>
              <a:t>Đọc</a:t>
            </a:r>
            <a:r>
              <a:rPr lang="en-US" sz="4800" dirty="0">
                <a:latin typeface="UTM Avo" panose="02040603050506020204" pitchFamily="18" charset="0"/>
              </a:rPr>
              <a:t> 1 </a:t>
            </a:r>
            <a:r>
              <a:rPr lang="en-US" sz="4800" dirty="0" err="1">
                <a:latin typeface="UTM Avo" panose="02040603050506020204" pitchFamily="18" charset="0"/>
              </a:rPr>
              <a:t>câu</a:t>
            </a:r>
            <a:r>
              <a:rPr lang="en-US" sz="4800" dirty="0">
                <a:latin typeface="UTM Avo" panose="02040603050506020204" pitchFamily="18" charset="0"/>
              </a:rPr>
              <a:t> </a:t>
            </a:r>
            <a:r>
              <a:rPr lang="en-US" sz="4800" dirty="0" err="1">
                <a:latin typeface="UTM Avo" panose="02040603050506020204" pitchFamily="18" charset="0"/>
              </a:rPr>
              <a:t>chuyện</a:t>
            </a:r>
            <a:r>
              <a:rPr lang="en-US" sz="4800" dirty="0">
                <a:latin typeface="UTM Avo" panose="02040603050506020204" pitchFamily="18" charset="0"/>
              </a:rPr>
              <a:t> </a:t>
            </a:r>
            <a:r>
              <a:rPr lang="en-US" sz="4800" dirty="0" err="1">
                <a:latin typeface="UTM Avo" panose="02040603050506020204" pitchFamily="18" charset="0"/>
              </a:rPr>
              <a:t>đã</a:t>
            </a:r>
            <a:r>
              <a:rPr lang="en-US" sz="4800" dirty="0">
                <a:latin typeface="UTM Avo" panose="02040603050506020204" pitchFamily="18" charset="0"/>
              </a:rPr>
              <a:t> </a:t>
            </a:r>
            <a:r>
              <a:rPr lang="en-US" sz="4800" dirty="0" err="1">
                <a:latin typeface="UTM Avo" panose="02040603050506020204" pitchFamily="18" charset="0"/>
              </a:rPr>
              <a:t>học</a:t>
            </a:r>
            <a:r>
              <a:rPr lang="en-US" sz="4800" dirty="0">
                <a:latin typeface="UTM Avo" panose="02040603050506020204" pitchFamily="18" charset="0"/>
              </a:rPr>
              <a:t> </a:t>
            </a:r>
            <a:r>
              <a:rPr lang="en-US" sz="4800" dirty="0" err="1">
                <a:latin typeface="UTM Avo" panose="02040603050506020204" pitchFamily="18" charset="0"/>
              </a:rPr>
              <a:t>và</a:t>
            </a:r>
            <a:r>
              <a:rPr lang="en-US" sz="4800" dirty="0">
                <a:latin typeface="UTM Avo" panose="02040603050506020204" pitchFamily="18" charset="0"/>
              </a:rPr>
              <a:t> </a:t>
            </a:r>
            <a:r>
              <a:rPr lang="en-US" sz="4800" dirty="0" err="1">
                <a:latin typeface="UTM Avo" panose="02040603050506020204" pitchFamily="18" charset="0"/>
              </a:rPr>
              <a:t>thực</a:t>
            </a:r>
            <a:r>
              <a:rPr lang="en-US" sz="4800" dirty="0">
                <a:latin typeface="UTM Avo" panose="02040603050506020204" pitchFamily="18" charset="0"/>
              </a:rPr>
              <a:t> </a:t>
            </a:r>
            <a:r>
              <a:rPr lang="en-US" sz="4800" dirty="0" err="1">
                <a:latin typeface="UTM Avo" panose="02040603050506020204" pitchFamily="18" charset="0"/>
              </a:rPr>
              <a:t>hiện</a:t>
            </a:r>
            <a:r>
              <a:rPr lang="en-US" sz="4800" dirty="0">
                <a:latin typeface="UTM Avo" panose="02040603050506020204" pitchFamily="18" charset="0"/>
              </a:rPr>
              <a:t> </a:t>
            </a:r>
            <a:r>
              <a:rPr lang="en-US" sz="4800" dirty="0" err="1">
                <a:latin typeface="UTM Avo" panose="02040603050506020204" pitchFamily="18" charset="0"/>
              </a:rPr>
              <a:t>yêu</a:t>
            </a:r>
            <a:r>
              <a:rPr lang="en-US" sz="4800" dirty="0">
                <a:latin typeface="UTM Avo" panose="02040603050506020204" pitchFamily="18" charset="0"/>
              </a:rPr>
              <a:t> </a:t>
            </a:r>
            <a:r>
              <a:rPr lang="en-US" sz="4800" dirty="0" err="1">
                <a:latin typeface="UTM Avo" panose="02040603050506020204" pitchFamily="18" charset="0"/>
              </a:rPr>
              <a:t>cầu</a:t>
            </a:r>
            <a:r>
              <a:rPr lang="en-US" sz="4800" dirty="0">
                <a:latin typeface="UTM Avo" panose="02040603050506020204" pitchFamily="18" charset="0"/>
              </a:rPr>
              <a:t>: </a:t>
            </a:r>
          </a:p>
          <a:p>
            <a:pPr marL="533400" indent="-533400" algn="just">
              <a:buFontTx/>
              <a:buChar char="-"/>
            </a:pPr>
            <a:r>
              <a:rPr lang="en-US" sz="4800" dirty="0" err="1">
                <a:latin typeface="UTM Avo" panose="02040603050506020204" pitchFamily="18" charset="0"/>
              </a:rPr>
              <a:t>Tóm</a:t>
            </a:r>
            <a:r>
              <a:rPr lang="en-US" sz="4800" dirty="0">
                <a:latin typeface="UTM Avo" panose="02040603050506020204" pitchFamily="18" charset="0"/>
              </a:rPr>
              <a:t> </a:t>
            </a:r>
            <a:r>
              <a:rPr lang="en-US" sz="4800" dirty="0" err="1">
                <a:latin typeface="UTM Avo" panose="02040603050506020204" pitchFamily="18" charset="0"/>
              </a:rPr>
              <a:t>tắt</a:t>
            </a:r>
            <a:r>
              <a:rPr lang="en-US" sz="4800" dirty="0">
                <a:latin typeface="UTM Avo" panose="02040603050506020204" pitchFamily="18" charset="0"/>
              </a:rPr>
              <a:t> </a:t>
            </a:r>
            <a:r>
              <a:rPr lang="en-US" sz="4800" dirty="0" err="1">
                <a:latin typeface="UTM Avo" panose="02040603050506020204" pitchFamily="18" charset="0"/>
              </a:rPr>
              <a:t>câu</a:t>
            </a:r>
            <a:r>
              <a:rPr lang="en-US" sz="4800" dirty="0">
                <a:latin typeface="UTM Avo" panose="02040603050506020204" pitchFamily="18" charset="0"/>
              </a:rPr>
              <a:t> </a:t>
            </a:r>
            <a:r>
              <a:rPr lang="en-US" sz="4800" dirty="0" err="1">
                <a:latin typeface="UTM Avo" panose="02040603050506020204" pitchFamily="18" charset="0"/>
              </a:rPr>
              <a:t>chuyện</a:t>
            </a:r>
            <a:endParaRPr lang="en-US" sz="4800" dirty="0">
              <a:latin typeface="UTM Avo" panose="02040603050506020204" pitchFamily="18" charset="0"/>
            </a:endParaRPr>
          </a:p>
          <a:p>
            <a:pPr marL="533400" indent="-533400" algn="just">
              <a:buFontTx/>
              <a:buChar char="-"/>
            </a:pPr>
            <a:r>
              <a:rPr lang="en-US" sz="4800" dirty="0" err="1">
                <a:latin typeface="UTM Avo" panose="02040603050506020204" pitchFamily="18" charset="0"/>
              </a:rPr>
              <a:t>Nêu</a:t>
            </a:r>
            <a:r>
              <a:rPr lang="en-US" sz="4800" dirty="0">
                <a:latin typeface="UTM Avo" panose="02040603050506020204" pitchFamily="18" charset="0"/>
              </a:rPr>
              <a:t> 1-2 chi </a:t>
            </a:r>
            <a:r>
              <a:rPr lang="en-US" sz="4800" dirty="0" err="1">
                <a:latin typeface="UTM Avo" panose="02040603050506020204" pitchFamily="18" charset="0"/>
              </a:rPr>
              <a:t>tiết</a:t>
            </a:r>
            <a:r>
              <a:rPr lang="en-US" sz="4800" dirty="0">
                <a:latin typeface="UTM Avo" panose="02040603050506020204" pitchFamily="18" charset="0"/>
              </a:rPr>
              <a:t> </a:t>
            </a:r>
            <a:r>
              <a:rPr lang="en-US" sz="4800" dirty="0" err="1">
                <a:latin typeface="UTM Avo" panose="02040603050506020204" pitchFamily="18" charset="0"/>
              </a:rPr>
              <a:t>em</a:t>
            </a:r>
            <a:r>
              <a:rPr lang="en-US" sz="4800" dirty="0">
                <a:latin typeface="UTM Avo" panose="02040603050506020204" pitchFamily="18" charset="0"/>
              </a:rPr>
              <a:t> </a:t>
            </a:r>
            <a:r>
              <a:rPr lang="en-US" sz="4800" dirty="0" err="1">
                <a:latin typeface="UTM Avo" panose="02040603050506020204" pitchFamily="18" charset="0"/>
              </a:rPr>
              <a:t>yêu</a:t>
            </a:r>
            <a:r>
              <a:rPr lang="en-US" sz="4800" dirty="0">
                <a:latin typeface="UTM Avo" panose="02040603050506020204" pitchFamily="18" charset="0"/>
              </a:rPr>
              <a:t> </a:t>
            </a:r>
            <a:r>
              <a:rPr lang="en-US" sz="4800" dirty="0" err="1">
                <a:latin typeface="UTM Avo" panose="02040603050506020204" pitchFamily="18" charset="0"/>
              </a:rPr>
              <a:t>thích</a:t>
            </a:r>
            <a:endParaRPr lang="en-US" sz="48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H="1">
            <a:off x="15163799" y="6972300"/>
            <a:ext cx="3219397" cy="3307080"/>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8"/>
          <p:cNvSpPr txBox="1"/>
          <p:nvPr/>
        </p:nvSpPr>
        <p:spPr>
          <a:xfrm>
            <a:off x="716631" y="2216091"/>
            <a:ext cx="8568711" cy="5539978"/>
          </a:xfrm>
          <a:prstGeom prst="rect">
            <a:avLst/>
          </a:prstGeom>
        </p:spPr>
        <p:txBody>
          <a:bodyPr wrap="square" lIns="0" tIns="0" rIns="0" bIns="0" rtlCol="0" anchor="t">
            <a:spAutoFit/>
          </a:bodyPr>
          <a:lstStyle/>
          <a:p>
            <a:pPr algn="just"/>
            <a:r>
              <a:rPr lang="en-US" sz="3600" dirty="0"/>
              <a:t>      </a:t>
            </a:r>
            <a:r>
              <a:rPr lang="vi-VN" sz="3600" dirty="0"/>
              <a:t>Câu chuyện </a:t>
            </a:r>
            <a:r>
              <a:rPr lang="vi-VN" sz="3600" i="1" dirty="0"/>
              <a:t>Cánh đồng hoa: </a:t>
            </a:r>
            <a:r>
              <a:rPr lang="vi-VN" sz="3600" dirty="0"/>
              <a:t>Cánh đồng cỏ là nơi vui chơi của lũ trẻ Ja Ka, Mư Hoa, Ja Prok, Mư Nhơ. Bỗng một ngày, đồng cỏ bị đổ rác có mùi khó chịu, bọn trẻ ước mơ tránh để biến nơi đây thành bãi rác nên đã cùng nhau góp sức trồng hoa, biến đồng cỏ thành một đồng hoa đẹp. Vừa có hoa thơm, vừa không còn bị xả rác, đó là niềm vui vô cùng lớn với mọi người nơi đây.</a:t>
            </a:r>
          </a:p>
        </p:txBody>
      </p:sp>
      <p:sp>
        <p:nvSpPr>
          <p:cNvPr id="14" name="TextBox 9"/>
          <p:cNvSpPr txBox="1"/>
          <p:nvPr/>
        </p:nvSpPr>
        <p:spPr>
          <a:xfrm>
            <a:off x="9741814" y="2194243"/>
            <a:ext cx="7174586" cy="5539978"/>
          </a:xfrm>
          <a:prstGeom prst="rect">
            <a:avLst/>
          </a:prstGeom>
        </p:spPr>
        <p:txBody>
          <a:bodyPr wrap="square" lIns="0" tIns="0" rIns="0" bIns="0" rtlCol="0" anchor="t">
            <a:spAutoFit/>
          </a:bodyPr>
          <a:lstStyle/>
          <a:p>
            <a:pPr algn="just"/>
            <a:r>
              <a:rPr lang="en-US" sz="3600" dirty="0"/>
              <a:t>     </a:t>
            </a:r>
            <a:r>
              <a:rPr lang="vi-VN" sz="3600" dirty="0"/>
              <a:t>Chi tiết mà em thích trong truyện là: “Với cánh đồng hoa xinh đẹp, ngôi làng trở nên nổi tiếng, đón nhiều khách tới tham quan”. Em thấy đây là chi tiết độc đáo. Các bạn nhỏ không chỉ giúp nơi đây tránh khỏi nguy cơ thành một bãi rác mà còn thu hút được nhiều người tới thưởng ngoạn, thật đáng khâm phục.</a:t>
            </a:r>
          </a:p>
        </p:txBody>
      </p:sp>
      <p:sp>
        <p:nvSpPr>
          <p:cNvPr id="9" name="Rounded Rectangle 15">
            <a:extLst>
              <a:ext uri="{FF2B5EF4-FFF2-40B4-BE49-F238E27FC236}">
                <a16:creationId xmlns:a16="http://schemas.microsoft.com/office/drawing/2014/main" id="{979454BA-4690-151C-29BA-02D922C4D926}"/>
              </a:ext>
            </a:extLst>
          </p:cNvPr>
          <p:cNvSpPr/>
          <p:nvPr/>
        </p:nvSpPr>
        <p:spPr>
          <a:xfrm>
            <a:off x="9029378" y="1165969"/>
            <a:ext cx="8642778" cy="107298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rgbClr val="C00000"/>
                </a:solidFill>
                <a:latin typeface="UTM Avo" panose="02040603050506020204" pitchFamily="18" charset="0"/>
              </a:rPr>
              <a:t>Nêu</a:t>
            </a:r>
            <a:r>
              <a:rPr lang="en-US" sz="4000" b="1" dirty="0">
                <a:solidFill>
                  <a:srgbClr val="C00000"/>
                </a:solidFill>
                <a:latin typeface="UTM Avo" panose="02040603050506020204" pitchFamily="18" charset="0"/>
              </a:rPr>
              <a:t> 1-2 chi </a:t>
            </a:r>
            <a:r>
              <a:rPr lang="en-US" sz="4000" b="1" dirty="0" err="1">
                <a:solidFill>
                  <a:srgbClr val="C00000"/>
                </a:solidFill>
                <a:latin typeface="UTM Avo" panose="02040603050506020204" pitchFamily="18" charset="0"/>
              </a:rPr>
              <a:t>tiết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em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yêu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thích</a:t>
            </a:r>
            <a:endParaRPr lang="en-US" sz="4000" b="1" dirty="0">
              <a:solidFill>
                <a:srgbClr val="C00000"/>
              </a:solidFill>
              <a:latin typeface="UTM Avo" panose="02040603050506020204" pitchFamily="18" charset="0"/>
            </a:endParaRPr>
          </a:p>
        </p:txBody>
      </p:sp>
      <p:sp>
        <p:nvSpPr>
          <p:cNvPr id="11" name="TextBox 10">
            <a:extLst>
              <a:ext uri="{FF2B5EF4-FFF2-40B4-BE49-F238E27FC236}">
                <a16:creationId xmlns:a16="http://schemas.microsoft.com/office/drawing/2014/main" id="{ED8E41B1-BF8B-B657-23F2-1E3AC819D6D7}"/>
              </a:ext>
            </a:extLst>
          </p:cNvPr>
          <p:cNvSpPr txBox="1"/>
          <p:nvPr/>
        </p:nvSpPr>
        <p:spPr>
          <a:xfrm>
            <a:off x="1921749" y="1165969"/>
            <a:ext cx="6621364" cy="923330"/>
          </a:xfrm>
          <a:prstGeom prst="rect">
            <a:avLst/>
          </a:prstGeom>
          <a:noFill/>
        </p:spPr>
        <p:txBody>
          <a:bodyPr wrap="none" rtlCol="0">
            <a:spAutoFit/>
          </a:bodyPr>
          <a:lstStyle/>
          <a:p>
            <a:r>
              <a:rPr lang="en-US" sz="5400" b="1" dirty="0">
                <a:ln>
                  <a:solidFill>
                    <a:schemeClr val="tx1"/>
                  </a:solidFill>
                </a:ln>
                <a:solidFill>
                  <a:schemeClr val="bg1"/>
                </a:solidFill>
                <a:latin typeface="UTM Avo" panose="02040603050506020204" pitchFamily="18" charset="0"/>
              </a:rPr>
              <a:t>CÁNH ĐỒNG HOA</a:t>
            </a:r>
          </a:p>
        </p:txBody>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6"/>
          <a:stretch>
            <a:fillRect/>
          </a:stretch>
        </p:blipFill>
        <p:spPr>
          <a:xfrm>
            <a:off x="7334453" y="7964366"/>
            <a:ext cx="3901778" cy="1322947"/>
          </a:xfrm>
          <a:prstGeom prst="rect">
            <a:avLst/>
          </a:prstGeom>
        </p:spPr>
      </p:pic>
    </p:spTree>
    <p:extLst>
      <p:ext uri="{BB962C8B-B14F-4D97-AF65-F5344CB8AC3E}">
        <p14:creationId xmlns:p14="http://schemas.microsoft.com/office/powerpoint/2010/main" val="34218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377220" y="6979920"/>
            <a:ext cx="3219397" cy="3307080"/>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8"/>
          <p:cNvSpPr txBox="1"/>
          <p:nvPr/>
        </p:nvSpPr>
        <p:spPr>
          <a:xfrm>
            <a:off x="716631" y="2216091"/>
            <a:ext cx="8568711" cy="3877985"/>
          </a:xfrm>
          <a:prstGeom prst="rect">
            <a:avLst/>
          </a:prstGeom>
        </p:spPr>
        <p:txBody>
          <a:bodyPr wrap="square" lIns="0" tIns="0" rIns="0" bIns="0" rtlCol="0" anchor="t">
            <a:spAutoFit/>
          </a:bodyPr>
          <a:lstStyle/>
          <a:p>
            <a:pPr algn="just"/>
            <a:r>
              <a:rPr lang="en-US" sz="3600" dirty="0"/>
              <a:t>     </a:t>
            </a:r>
            <a:r>
              <a:rPr lang="vi-VN" sz="3600" dirty="0"/>
              <a:t>Chi tiết mà em thích trong truyện là: Bạn Loan nói: “Gì cũng được. Chúng mình sắp chuyển cấp rồi”. Đây là chi tiết cho thấy sự hồn nhiên, thoải mái của Loan, mong muốn bộ sưu tập có những giọng nói tự nhiên, đa dạng, không gò ép các bạn.</a:t>
            </a:r>
          </a:p>
        </p:txBody>
      </p:sp>
      <p:sp>
        <p:nvSpPr>
          <p:cNvPr id="14" name="TextBox 9"/>
          <p:cNvSpPr txBox="1"/>
          <p:nvPr/>
        </p:nvSpPr>
        <p:spPr>
          <a:xfrm>
            <a:off x="9741814" y="2194243"/>
            <a:ext cx="7174586" cy="6093976"/>
          </a:xfrm>
          <a:prstGeom prst="rect">
            <a:avLst/>
          </a:prstGeom>
        </p:spPr>
        <p:txBody>
          <a:bodyPr wrap="square" lIns="0" tIns="0" rIns="0" bIns="0" rtlCol="0" anchor="t">
            <a:spAutoFit/>
          </a:bodyPr>
          <a:lstStyle/>
          <a:p>
            <a:pPr algn="just"/>
            <a:r>
              <a:rPr lang="en-US" sz="3600" dirty="0"/>
              <a:t>     </a:t>
            </a:r>
            <a:r>
              <a:rPr lang="vi-VN" sz="3600" dirty="0"/>
              <a:t>Câu chuyện </a:t>
            </a:r>
            <a:r>
              <a:rPr lang="vi-VN" sz="3600" i="1" dirty="0"/>
              <a:t>Bộ sưu tập độc đáo: </a:t>
            </a:r>
            <a:r>
              <a:rPr lang="vi-VN" sz="3600" dirty="0"/>
              <a:t>Bộ sưu tập là một bài tập về nhà của các bạn học sinh. Mỗi bạn đều cố gắng lựa chọn những bộ sưu tập thật nổi bật, thu hút các bạn trong lớp chú ý. Riêng Loan đã nghĩ ra một bộ sưu tập: thu âm lại những giọng nói của các bạn trước khi ra trường. Các bạn và thầy giáo đều bất ngờ và thán phục trước bộ sưu tập ý nghĩa này.</a:t>
            </a:r>
          </a:p>
        </p:txBody>
      </p:sp>
      <p:sp>
        <p:nvSpPr>
          <p:cNvPr id="9" name="Rounded Rectangle 15">
            <a:extLst>
              <a:ext uri="{FF2B5EF4-FFF2-40B4-BE49-F238E27FC236}">
                <a16:creationId xmlns:a16="http://schemas.microsoft.com/office/drawing/2014/main" id="{979454BA-4690-151C-29BA-02D922C4D926}"/>
              </a:ext>
            </a:extLst>
          </p:cNvPr>
          <p:cNvSpPr/>
          <p:nvPr/>
        </p:nvSpPr>
        <p:spPr>
          <a:xfrm>
            <a:off x="9029378" y="1165969"/>
            <a:ext cx="8642778" cy="107298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b="1" dirty="0" err="1">
                <a:solidFill>
                  <a:srgbClr val="C00000"/>
                </a:solidFill>
                <a:latin typeface="UTM Avo" panose="02040603050506020204" pitchFamily="18" charset="0"/>
              </a:rPr>
              <a:t>Nêu</a:t>
            </a:r>
            <a:r>
              <a:rPr lang="en-US" sz="4000" b="1" dirty="0">
                <a:solidFill>
                  <a:srgbClr val="C00000"/>
                </a:solidFill>
                <a:latin typeface="UTM Avo" panose="02040603050506020204" pitchFamily="18" charset="0"/>
              </a:rPr>
              <a:t> 1-2 chi </a:t>
            </a:r>
            <a:r>
              <a:rPr lang="en-US" sz="4000" b="1" dirty="0" err="1">
                <a:solidFill>
                  <a:srgbClr val="C00000"/>
                </a:solidFill>
                <a:latin typeface="UTM Avo" panose="02040603050506020204" pitchFamily="18" charset="0"/>
              </a:rPr>
              <a:t>tiết</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em</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yêu</a:t>
            </a:r>
            <a:r>
              <a:rPr lang="en-US" sz="4000" b="1" dirty="0">
                <a:solidFill>
                  <a:srgbClr val="C00000"/>
                </a:solidFill>
                <a:latin typeface="UTM Avo" panose="02040603050506020204" pitchFamily="18" charset="0"/>
              </a:rPr>
              <a:t> </a:t>
            </a:r>
            <a:r>
              <a:rPr lang="en-US" sz="4000" b="1" dirty="0" err="1">
                <a:solidFill>
                  <a:srgbClr val="C00000"/>
                </a:solidFill>
                <a:latin typeface="UTM Avo" panose="02040603050506020204" pitchFamily="18" charset="0"/>
              </a:rPr>
              <a:t>thích</a:t>
            </a:r>
            <a:endParaRPr lang="en-US" sz="4000" b="1" dirty="0">
              <a:solidFill>
                <a:srgbClr val="C00000"/>
              </a:solidFill>
              <a:latin typeface="UTM Avo" panose="02040603050506020204" pitchFamily="18" charset="0"/>
            </a:endParaRPr>
          </a:p>
        </p:txBody>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6"/>
          <a:stretch>
            <a:fillRect/>
          </a:stretch>
        </p:blipFill>
        <p:spPr>
          <a:xfrm>
            <a:off x="4495800" y="7971986"/>
            <a:ext cx="3901778" cy="1322947"/>
          </a:xfrm>
          <a:prstGeom prst="rect">
            <a:avLst/>
          </a:prstGeom>
        </p:spPr>
      </p:pic>
      <p:pic>
        <p:nvPicPr>
          <p:cNvPr id="3" name="Picture 2">
            <a:extLst>
              <a:ext uri="{FF2B5EF4-FFF2-40B4-BE49-F238E27FC236}">
                <a16:creationId xmlns:a16="http://schemas.microsoft.com/office/drawing/2014/main" id="{114DE0B3-C7BE-5B7A-2F5B-348E4B2B6649}"/>
              </a:ext>
            </a:extLst>
          </p:cNvPr>
          <p:cNvPicPr>
            <a:picLocks noChangeAspect="1"/>
          </p:cNvPicPr>
          <p:nvPr/>
        </p:nvPicPr>
        <p:blipFill>
          <a:blip r:embed="rId7"/>
          <a:stretch>
            <a:fillRect/>
          </a:stretch>
        </p:blipFill>
        <p:spPr>
          <a:xfrm>
            <a:off x="1675617" y="638826"/>
            <a:ext cx="7174587" cy="1052204"/>
          </a:xfrm>
          <a:prstGeom prst="rect">
            <a:avLst/>
          </a:prstGeom>
        </p:spPr>
      </p:pic>
    </p:spTree>
    <p:extLst>
      <p:ext uri="{BB962C8B-B14F-4D97-AF65-F5344CB8AC3E}">
        <p14:creationId xmlns:p14="http://schemas.microsoft.com/office/powerpoint/2010/main" val="27363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700D66-72CF-199F-EA7A-A8234DB63942}"/>
              </a:ext>
            </a:extLst>
          </p:cNvPr>
          <p:cNvSpPr/>
          <p:nvPr/>
        </p:nvSpPr>
        <p:spPr>
          <a:xfrm>
            <a:off x="8261675" y="571500"/>
            <a:ext cx="9722525" cy="1162505"/>
          </a:xfrm>
          <a:prstGeom prst="roundRect">
            <a:avLst>
              <a:gd name="adj" fmla="val 35227"/>
            </a:avLst>
          </a:prstGeom>
          <a:solidFill>
            <a:srgbClr val="FDF3D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Kì</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diệu</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rừng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xanh</a:t>
            </a:r>
            <a:endParaRPr lang="en-US" sz="4000" dirty="0">
              <a:solidFill>
                <a:schemeClr val="tx1"/>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91981E9F-492F-025B-FBB4-8156ED9552CE}"/>
              </a:ext>
            </a:extLst>
          </p:cNvPr>
          <p:cNvSpPr/>
          <p:nvPr/>
        </p:nvSpPr>
        <p:spPr>
          <a:xfrm>
            <a:off x="8261675" y="1999795"/>
            <a:ext cx="9722525" cy="1162505"/>
          </a:xfrm>
          <a:prstGeom prst="roundRect">
            <a:avLst>
              <a:gd name="adj" fmla="val 35227"/>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UTM Avo" panose="02040603050506020204" pitchFamily="18" charset="0"/>
              </a:rPr>
              <a:t>Hang </a:t>
            </a:r>
            <a:r>
              <a:rPr lang="en-US" sz="4000" dirty="0" err="1">
                <a:solidFill>
                  <a:schemeClr val="tx1"/>
                </a:solidFill>
                <a:latin typeface="UTM Avo" panose="02040603050506020204" pitchFamily="18" charset="0"/>
              </a:rPr>
              <a:t>Sơn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Đoòng</a:t>
            </a:r>
            <a:r>
              <a:rPr lang="en-US" sz="4000" dirty="0">
                <a:solidFill>
                  <a:schemeClr val="tx1"/>
                </a:solidFill>
                <a:latin typeface="UTM Avo" panose="02040603050506020204" pitchFamily="18" charset="0"/>
              </a:rPr>
              <a:t> – </a:t>
            </a: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điều</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kì</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thú</a:t>
            </a:r>
            <a:endParaRPr lang="en-US" sz="4000" dirty="0">
              <a:solidFill>
                <a:schemeClr val="tx1"/>
              </a:solidFill>
              <a:latin typeface="UTM Avo" panose="02040603050506020204" pitchFamily="18" charset="0"/>
            </a:endParaRPr>
          </a:p>
        </p:txBody>
      </p:sp>
      <p:sp>
        <p:nvSpPr>
          <p:cNvPr id="6" name="Rectangle: Rounded Corners 5">
            <a:extLst>
              <a:ext uri="{FF2B5EF4-FFF2-40B4-BE49-F238E27FC236}">
                <a16:creationId xmlns:a16="http://schemas.microsoft.com/office/drawing/2014/main" id="{50358923-2D04-5AE3-26F5-6C440A2515B6}"/>
              </a:ext>
            </a:extLst>
          </p:cNvPr>
          <p:cNvSpPr/>
          <p:nvPr/>
        </p:nvSpPr>
        <p:spPr>
          <a:xfrm>
            <a:off x="8261675" y="3447595"/>
            <a:ext cx="9722525" cy="1162505"/>
          </a:xfrm>
          <a:prstGeom prst="roundRect">
            <a:avLst>
              <a:gd name="adj" fmla="val 3522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hò</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đảo</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trên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vịnh</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Hạ</a:t>
            </a:r>
            <a:r>
              <a:rPr lang="en-US" sz="4000" dirty="0">
                <a:solidFill>
                  <a:schemeClr val="tx1"/>
                </a:solidFill>
                <a:latin typeface="UTM Avo" panose="02040603050506020204" pitchFamily="18" charset="0"/>
              </a:rPr>
              <a:t> Long</a:t>
            </a:r>
          </a:p>
        </p:txBody>
      </p:sp>
      <p:sp>
        <p:nvSpPr>
          <p:cNvPr id="7" name="Rectangle: Rounded Corners 6">
            <a:extLst>
              <a:ext uri="{FF2B5EF4-FFF2-40B4-BE49-F238E27FC236}">
                <a16:creationId xmlns:a16="http://schemas.microsoft.com/office/drawing/2014/main" id="{ADA13BFD-3983-5C70-B639-FCD7EAB9637B}"/>
              </a:ext>
            </a:extLst>
          </p:cNvPr>
          <p:cNvSpPr/>
          <p:nvPr/>
        </p:nvSpPr>
        <p:spPr>
          <a:xfrm>
            <a:off x="8261675" y="4838700"/>
            <a:ext cx="9722525" cy="1162505"/>
          </a:xfrm>
          <a:prstGeom prst="roundRect">
            <a:avLst>
              <a:gd name="adj" fmla="val 3522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Những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ngọn</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núi</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nóng</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rẫy</a:t>
            </a:r>
            <a:endParaRPr lang="en-US" sz="4000" dirty="0">
              <a:solidFill>
                <a:schemeClr val="tx1"/>
              </a:solidFill>
              <a:latin typeface="UTM Avo" panose="02040603050506020204" pitchFamily="18" charset="0"/>
            </a:endParaRPr>
          </a:p>
        </p:txBody>
      </p:sp>
      <p:sp>
        <p:nvSpPr>
          <p:cNvPr id="8" name="Rectangle: Rounded Corners 7">
            <a:extLst>
              <a:ext uri="{FF2B5EF4-FFF2-40B4-BE49-F238E27FC236}">
                <a16:creationId xmlns:a16="http://schemas.microsoft.com/office/drawing/2014/main" id="{CA25F93A-1FD3-39AD-74D7-61E55B2ADCC9}"/>
              </a:ext>
            </a:extLst>
          </p:cNvPr>
          <p:cNvSpPr/>
          <p:nvPr/>
        </p:nvSpPr>
        <p:spPr>
          <a:xfrm>
            <a:off x="8261675" y="6266995"/>
            <a:ext cx="9722525" cy="1162505"/>
          </a:xfrm>
          <a:prstGeom prst="roundRect">
            <a:avLst>
              <a:gd name="adj" fmla="val 35227"/>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Bài</a:t>
            </a:r>
            <a:r>
              <a:rPr lang="en-US" sz="4000" dirty="0">
                <a:solidFill>
                  <a:schemeClr val="tx1"/>
                </a:solidFill>
                <a:latin typeface="UTM Avo" panose="02040603050506020204" pitchFamily="18" charset="0"/>
              </a:rPr>
              <a:t> ca </a:t>
            </a:r>
            <a:r>
              <a:rPr lang="en-US" sz="4000" dirty="0" err="1">
                <a:solidFill>
                  <a:schemeClr val="tx1"/>
                </a:solidFill>
                <a:latin typeface="UTM Avo" panose="02040603050506020204" pitchFamily="18" charset="0"/>
              </a:rPr>
              <a:t>về</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mặt</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trời</a:t>
            </a:r>
            <a:endParaRPr lang="en-US" sz="4000" dirty="0">
              <a:solidFill>
                <a:schemeClr val="tx1"/>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9830A2A4-BB0B-594B-2C5C-46E08D93B4A0}"/>
              </a:ext>
            </a:extLst>
          </p:cNvPr>
          <p:cNvSpPr/>
          <p:nvPr/>
        </p:nvSpPr>
        <p:spPr>
          <a:xfrm>
            <a:off x="8261675" y="7734300"/>
            <a:ext cx="9722525" cy="1162505"/>
          </a:xfrm>
          <a:prstGeom prst="roundRect">
            <a:avLst>
              <a:gd name="adj" fmla="val 35227"/>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UTM Avo" panose="02040603050506020204" pitchFamily="18" charset="0"/>
              </a:rPr>
              <a:t>Hành</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tinh</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kì</a:t>
            </a:r>
            <a:r>
              <a:rPr lang="en-US" sz="4000" dirty="0">
                <a:solidFill>
                  <a:schemeClr val="tx1"/>
                </a:solidFill>
                <a:latin typeface="UTM Avo" panose="02040603050506020204" pitchFamily="18" charset="0"/>
              </a:rPr>
              <a:t> </a:t>
            </a:r>
            <a:r>
              <a:rPr lang="en-US" sz="4000" dirty="0" err="1">
                <a:solidFill>
                  <a:schemeClr val="tx1"/>
                </a:solidFill>
                <a:latin typeface="UTM Avo" panose="02040603050506020204" pitchFamily="18" charset="0"/>
              </a:rPr>
              <a:t>lạ</a:t>
            </a:r>
            <a:endParaRPr lang="en-US" sz="4000" dirty="0">
              <a:solidFill>
                <a:schemeClr val="tx1"/>
              </a:solidFill>
              <a:latin typeface="UTM Avo" panose="02040603050506020204" pitchFamily="18" charset="0"/>
            </a:endParaRPr>
          </a:p>
        </p:txBody>
      </p:sp>
      <p:sp>
        <p:nvSpPr>
          <p:cNvPr id="3" name="Rectangle 2">
            <a:extLst>
              <a:ext uri="{FF2B5EF4-FFF2-40B4-BE49-F238E27FC236}">
                <a16:creationId xmlns:a16="http://schemas.microsoft.com/office/drawing/2014/main" id="{FC8D441B-E66A-6628-6378-879B42FC4A65}"/>
              </a:ext>
            </a:extLst>
          </p:cNvPr>
          <p:cNvSpPr/>
          <p:nvPr/>
        </p:nvSpPr>
        <p:spPr>
          <a:xfrm>
            <a:off x="288559" y="824619"/>
            <a:ext cx="7772400" cy="6902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ACC041-ABE3-6E94-8115-22B10A6D93C4}"/>
              </a:ext>
            </a:extLst>
          </p:cNvPr>
          <p:cNvSpPr txBox="1"/>
          <p:nvPr/>
        </p:nvSpPr>
        <p:spPr>
          <a:xfrm>
            <a:off x="485083" y="1322899"/>
            <a:ext cx="7239000" cy="5909310"/>
          </a:xfrm>
          <a:prstGeom prst="rect">
            <a:avLst/>
          </a:prstGeom>
          <a:noFill/>
        </p:spPr>
        <p:txBody>
          <a:bodyPr wrap="square" rtlCol="0">
            <a:spAutoFit/>
          </a:bodyPr>
          <a:lstStyle/>
          <a:p>
            <a:pPr algn="just"/>
            <a:r>
              <a:rPr lang="en-US" sz="5400" b="1" dirty="0">
                <a:latin typeface="UTM Avo" panose="02040603050506020204" pitchFamily="18" charset="0"/>
              </a:rPr>
              <a:t>b. </a:t>
            </a:r>
            <a:r>
              <a:rPr lang="vi-VN" sz="5400" b="0" i="0" dirty="0">
                <a:solidFill>
                  <a:srgbClr val="000000"/>
                </a:solidFill>
                <a:effectLst/>
                <a:latin typeface="Open Sans" panose="020B0606030504020204" pitchFamily="34" charset="0"/>
              </a:rPr>
              <a:t>Đọc 1 bài dưới đây và trả lời câu hỏi.</a:t>
            </a:r>
            <a:endParaRPr lang="en-US" sz="5400" b="0" i="0" dirty="0">
              <a:solidFill>
                <a:srgbClr val="000000"/>
              </a:solidFill>
              <a:effectLst/>
              <a:latin typeface="UTM Avo" panose="02040603050506020204" pitchFamily="18" charset="0"/>
            </a:endParaRPr>
          </a:p>
          <a:p>
            <a:pPr marL="685800" indent="-685800" algn="just">
              <a:buFontTx/>
              <a:buChar char="-"/>
            </a:pPr>
            <a:r>
              <a:rPr lang="en-US" sz="5400" dirty="0" err="1">
                <a:solidFill>
                  <a:srgbClr val="000000"/>
                </a:solidFill>
                <a:latin typeface="UTM Avo" panose="02040603050506020204" pitchFamily="18" charset="0"/>
              </a:rPr>
              <a:t>Cảnh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vật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được</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giới</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thiệu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miêu</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tả</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trong</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bài</a:t>
            </a:r>
            <a:r>
              <a:rPr lang="en-US" sz="5400" dirty="0">
                <a:solidFill>
                  <a:srgbClr val="000000"/>
                </a:solidFill>
                <a:latin typeface="UTM Avo" panose="02040603050506020204" pitchFamily="18" charset="0"/>
              </a:rPr>
              <a:t>?</a:t>
            </a:r>
          </a:p>
          <a:p>
            <a:pPr marL="685800" indent="-685800" algn="just">
              <a:buFontTx/>
              <a:buChar char="-"/>
            </a:pPr>
            <a:r>
              <a:rPr lang="en-US" sz="5400" dirty="0">
                <a:solidFill>
                  <a:srgbClr val="000000"/>
                </a:solidFill>
                <a:latin typeface="UTM Avo" panose="02040603050506020204" pitchFamily="18" charset="0"/>
              </a:rPr>
              <a:t>Em </a:t>
            </a:r>
            <a:r>
              <a:rPr lang="en-US" sz="5400" dirty="0" err="1">
                <a:solidFill>
                  <a:srgbClr val="000000"/>
                </a:solidFill>
                <a:latin typeface="UTM Avo" panose="02040603050506020204" pitchFamily="18" charset="0"/>
              </a:rPr>
              <a:t>nhớ</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nhất</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hình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ảnh</a:t>
            </a:r>
            <a:r>
              <a:rPr lang="en-US" sz="5400" dirty="0">
                <a:solidFill>
                  <a:srgbClr val="000000"/>
                </a:solidFill>
                <a:latin typeface="UTM Avo" panose="02040603050506020204" pitchFamily="18" charset="0"/>
              </a:rPr>
              <a:t> </a:t>
            </a:r>
            <a:r>
              <a:rPr lang="en-US" sz="5400" dirty="0" err="1">
                <a:solidFill>
                  <a:srgbClr val="000000"/>
                </a:solidFill>
                <a:latin typeface="UTM Avo" panose="02040603050506020204" pitchFamily="18" charset="0"/>
              </a:rPr>
              <a:t>nào</a:t>
            </a:r>
            <a:r>
              <a:rPr lang="en-US" sz="5400" dirty="0">
                <a:solidFill>
                  <a:srgbClr val="000000"/>
                </a:solidFill>
                <a:latin typeface="UTM Avo" panose="02040603050506020204" pitchFamily="18" charset="0"/>
              </a:rPr>
              <a:t>?</a:t>
            </a:r>
            <a:endParaRPr lang="en-US" sz="5400" dirty="0">
              <a:latin typeface="UTM Avo" panose="02040603050506020204" pitchFamily="18"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4367" y="7009399"/>
            <a:ext cx="3277601" cy="3277601"/>
          </a:xfrm>
          <a:prstGeom prst="rect">
            <a:avLst/>
          </a:prstGeom>
        </p:spPr>
      </p:pic>
    </p:spTree>
    <p:extLst>
      <p:ext uri="{BB962C8B-B14F-4D97-AF65-F5344CB8AC3E}">
        <p14:creationId xmlns:p14="http://schemas.microsoft.com/office/powerpoint/2010/main" val="40867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1" grpId="0" animBg="1"/>
      <p:bldP spid="3"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533400" y="1039176"/>
            <a:ext cx="17112035" cy="7908524"/>
          </a:xfrm>
          <a:custGeom>
            <a:avLst/>
            <a:gdLst/>
            <a:ahLst/>
            <a:cxnLst/>
            <a:rect l="l" t="t" r="r" b="b"/>
            <a:pathLst>
              <a:path w="10980624" h="7446859">
                <a:moveTo>
                  <a:pt x="0" y="0"/>
                </a:moveTo>
                <a:lnTo>
                  <a:pt x="10980624" y="0"/>
                </a:lnTo>
                <a:lnTo>
                  <a:pt x="10980624" y="7446859"/>
                </a:lnTo>
                <a:lnTo>
                  <a:pt x="0" y="7446859"/>
                </a:lnTo>
                <a:lnTo>
                  <a:pt x="0" y="0"/>
                </a:lnTo>
                <a:close/>
              </a:path>
            </a:pathLst>
          </a:custGeom>
          <a:solidFill>
            <a:schemeClr val="bg1"/>
          </a:solidFill>
          <a:ln w="28575">
            <a:solidFill>
              <a:schemeClr val="tx1"/>
            </a:solidFill>
            <a:prstDash val="lgDash"/>
          </a:ln>
        </p:spPr>
      </p:sp>
      <p:sp>
        <p:nvSpPr>
          <p:cNvPr id="7" name="Freeform 7"/>
          <p:cNvSpPr/>
          <p:nvPr/>
        </p:nvSpPr>
        <p:spPr>
          <a:xfrm rot="19982233">
            <a:off x="17203501" y="-497849"/>
            <a:ext cx="599469" cy="2703100"/>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5" name="Picture 14">
            <a:extLst>
              <a:ext uri="{FF2B5EF4-FFF2-40B4-BE49-F238E27FC236}">
                <a16:creationId xmlns:a16="http://schemas.microsoft.com/office/drawing/2014/main" id="{B2C0003D-8392-00ED-225A-E8623F714ACE}"/>
              </a:ext>
            </a:extLst>
          </p:cNvPr>
          <p:cNvPicPr>
            <a:picLocks noChangeAspect="1"/>
          </p:cNvPicPr>
          <p:nvPr/>
        </p:nvPicPr>
        <p:blipFill>
          <a:blip r:embed="rId4"/>
          <a:stretch>
            <a:fillRect/>
          </a:stretch>
        </p:blipFill>
        <p:spPr>
          <a:xfrm>
            <a:off x="4800600" y="8639476"/>
            <a:ext cx="3901778" cy="1322947"/>
          </a:xfrm>
          <a:prstGeom prst="rect">
            <a:avLst/>
          </a:prstGeom>
        </p:spPr>
      </p:pic>
      <p:sp>
        <p:nvSpPr>
          <p:cNvPr id="4" name="TextBox 3">
            <a:extLst>
              <a:ext uri="{FF2B5EF4-FFF2-40B4-BE49-F238E27FC236}">
                <a16:creationId xmlns:a16="http://schemas.microsoft.com/office/drawing/2014/main" id="{E4F86689-6740-73A4-7C83-C912C5D0366C}"/>
              </a:ext>
            </a:extLst>
          </p:cNvPr>
          <p:cNvSpPr txBox="1"/>
          <p:nvPr/>
        </p:nvSpPr>
        <p:spPr>
          <a:xfrm>
            <a:off x="1800483" y="1339300"/>
            <a:ext cx="14687034" cy="923330"/>
          </a:xfrm>
          <a:prstGeom prst="rect">
            <a:avLst/>
          </a:prstGeom>
          <a:noFill/>
        </p:spPr>
        <p:txBody>
          <a:bodyPr wrap="none" rtlCol="0">
            <a:spAutoFit/>
          </a:bodyPr>
          <a:lstStyle/>
          <a:p>
            <a:r>
              <a:rPr lang="en-US" sz="5400" b="1" dirty="0">
                <a:ln>
                  <a:solidFill>
                    <a:schemeClr val="tx1"/>
                  </a:solidFill>
                </a:ln>
                <a:solidFill>
                  <a:srgbClr val="00B050"/>
                </a:solidFill>
                <a:latin typeface="UTM Avo" panose="02040603050506020204" pitchFamily="18" charset="0"/>
              </a:rPr>
              <a:t>HANG SƠN ĐOÒNG - NHỮNG ĐIỀU KÌ THÚ</a:t>
            </a:r>
          </a:p>
        </p:txBody>
      </p:sp>
      <p:sp>
        <p:nvSpPr>
          <p:cNvPr id="6" name="TextBox 5">
            <a:extLst>
              <a:ext uri="{FF2B5EF4-FFF2-40B4-BE49-F238E27FC236}">
                <a16:creationId xmlns:a16="http://schemas.microsoft.com/office/drawing/2014/main" id="{803DD0DF-4EBC-4673-1F01-8C440437CD33}"/>
              </a:ext>
            </a:extLst>
          </p:cNvPr>
          <p:cNvSpPr txBox="1"/>
          <p:nvPr/>
        </p:nvSpPr>
        <p:spPr>
          <a:xfrm>
            <a:off x="959038" y="2262630"/>
            <a:ext cx="16185962" cy="6186309"/>
          </a:xfrm>
          <a:prstGeom prst="rect">
            <a:avLst/>
          </a:prstGeom>
          <a:noFill/>
        </p:spPr>
        <p:txBody>
          <a:bodyPr wrap="square">
            <a:spAutoFit/>
          </a:bodyPr>
          <a:lstStyle/>
          <a:p>
            <a:pPr algn="just"/>
            <a:r>
              <a:rPr lang="en-US" sz="4400" b="1" dirty="0">
                <a:latin typeface="UTM Avo" panose="02040603050506020204" pitchFamily="18" charset="0"/>
              </a:rPr>
              <a:t>- </a:t>
            </a:r>
            <a:r>
              <a:rPr lang="en-US" sz="4400" b="1" dirty="0" err="1">
                <a:latin typeface="UTM Avo" panose="02040603050506020204" pitchFamily="18" charset="0"/>
              </a:rPr>
              <a:t>Cảnh</a:t>
            </a:r>
            <a:r>
              <a:rPr lang="en-US" sz="4400" b="1" dirty="0">
                <a:latin typeface="UTM Avo" panose="02040603050506020204" pitchFamily="18" charset="0"/>
              </a:rPr>
              <a:t> </a:t>
            </a:r>
            <a:r>
              <a:rPr lang="en-US" sz="4400" b="1" dirty="0" err="1">
                <a:latin typeface="UTM Avo" panose="02040603050506020204" pitchFamily="18" charset="0"/>
              </a:rPr>
              <a:t>vật</a:t>
            </a:r>
            <a:r>
              <a:rPr lang="en-US" sz="4400" b="1" dirty="0">
                <a:latin typeface="UTM Avo" panose="02040603050506020204" pitchFamily="18" charset="0"/>
              </a:rPr>
              <a:t> </a:t>
            </a:r>
            <a:r>
              <a:rPr lang="en-US" sz="4400" b="1" dirty="0" err="1">
                <a:latin typeface="UTM Avo" panose="02040603050506020204" pitchFamily="18" charset="0"/>
              </a:rPr>
              <a:t>được</a:t>
            </a:r>
            <a:r>
              <a:rPr lang="en-US" sz="4400" b="1" dirty="0">
                <a:latin typeface="UTM Avo" panose="02040603050506020204" pitchFamily="18" charset="0"/>
              </a:rPr>
              <a:t> </a:t>
            </a:r>
            <a:r>
              <a:rPr lang="en-US" sz="4400" b="1" dirty="0" err="1">
                <a:latin typeface="UTM Avo" panose="02040603050506020204" pitchFamily="18" charset="0"/>
              </a:rPr>
              <a:t>miêu</a:t>
            </a:r>
            <a:r>
              <a:rPr lang="en-US" sz="4400" b="1" dirty="0">
                <a:latin typeface="UTM Avo" panose="02040603050506020204" pitchFamily="18" charset="0"/>
              </a:rPr>
              <a:t> </a:t>
            </a:r>
            <a:r>
              <a:rPr lang="en-US" sz="4400" b="1" dirty="0" err="1">
                <a:latin typeface="UTM Avo" panose="02040603050506020204" pitchFamily="18" charset="0"/>
              </a:rPr>
              <a:t>tả</a:t>
            </a:r>
            <a:r>
              <a:rPr lang="en-US" sz="4400" b="1"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được</a:t>
            </a:r>
            <a:r>
              <a:rPr lang="en-US" sz="4400" dirty="0">
                <a:latin typeface="UTM Avo" panose="02040603050506020204" pitchFamily="18" charset="0"/>
              </a:rPr>
              <a:t> </a:t>
            </a:r>
            <a:r>
              <a:rPr lang="en-US" sz="4400" dirty="0" err="1">
                <a:latin typeface="UTM Avo" panose="02040603050506020204" pitchFamily="18" charset="0"/>
              </a:rPr>
              <a:t>xác</a:t>
            </a:r>
            <a:r>
              <a:rPr lang="en-US" sz="4400" dirty="0">
                <a:latin typeface="UTM Avo" panose="02040603050506020204" pitchFamily="18" charset="0"/>
              </a:rPr>
              <a:t> </a:t>
            </a:r>
            <a:r>
              <a:rPr lang="en-US" sz="4400" dirty="0" err="1">
                <a:latin typeface="UTM Avo" panose="02040603050506020204" pitchFamily="18" charset="0"/>
              </a:rPr>
              <a:t>định</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niên</a:t>
            </a:r>
            <a:r>
              <a:rPr lang="en-US" sz="4400" dirty="0">
                <a:latin typeface="UTM Avo" panose="02040603050506020204" pitchFamily="18" charset="0"/>
              </a:rPr>
              <a:t> </a:t>
            </a:r>
            <a:r>
              <a:rPr lang="en-US" sz="4400" dirty="0" err="1">
                <a:latin typeface="UTM Avo" panose="02040603050506020204" pitchFamily="18" charset="0"/>
              </a:rPr>
              <a:t>đại</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5 </a:t>
            </a:r>
            <a:r>
              <a:rPr lang="en-US" sz="4400" dirty="0" err="1">
                <a:latin typeface="UTM Avo" panose="02040603050506020204" pitchFamily="18" charset="0"/>
              </a:rPr>
              <a:t>triệu</a:t>
            </a:r>
            <a:r>
              <a:rPr lang="en-US" sz="4400" dirty="0">
                <a:latin typeface="UTM Avo" panose="02040603050506020204" pitchFamily="18" charset="0"/>
              </a:rPr>
              <a:t> </a:t>
            </a:r>
            <a:r>
              <a:rPr lang="en-US" sz="4400" dirty="0" err="1">
                <a:latin typeface="UTM Avo" panose="02040603050506020204" pitchFamily="18" charset="0"/>
              </a:rPr>
              <a:t>năm</a:t>
            </a:r>
            <a:r>
              <a:rPr lang="en-US" sz="4400" dirty="0">
                <a:latin typeface="UTM Avo" panose="02040603050506020204" pitchFamily="18" charset="0"/>
              </a:rPr>
              <a:t> </a:t>
            </a:r>
            <a:r>
              <a:rPr lang="en-US" sz="4400" dirty="0" err="1">
                <a:latin typeface="UTM Avo" panose="02040603050506020204" pitchFamily="18" charset="0"/>
              </a:rPr>
              <a:t>tuổi</a:t>
            </a:r>
            <a:r>
              <a:rPr lang="en-US" sz="4400"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là</a:t>
            </a:r>
            <a:r>
              <a:rPr lang="en-US" sz="4400" dirty="0">
                <a:latin typeface="UTM Avo" panose="02040603050506020204" pitchFamily="18" charset="0"/>
              </a:rPr>
              <a:t> hang </a:t>
            </a:r>
            <a:r>
              <a:rPr lang="en-US" sz="4400" dirty="0" err="1">
                <a:latin typeface="UTM Avo" panose="02040603050506020204" pitchFamily="18" charset="0"/>
              </a:rPr>
              <a:t>động</a:t>
            </a:r>
            <a:r>
              <a:rPr lang="en-US" sz="4400" dirty="0">
                <a:latin typeface="UTM Avo" panose="02040603050506020204" pitchFamily="18" charset="0"/>
              </a:rPr>
              <a:t> </a:t>
            </a:r>
            <a:r>
              <a:rPr lang="en-US" sz="4400" dirty="0" err="1">
                <a:latin typeface="UTM Avo" panose="02040603050506020204" pitchFamily="18" charset="0"/>
              </a:rPr>
              <a:t>tự</a:t>
            </a:r>
            <a:r>
              <a:rPr lang="en-US" sz="4400" dirty="0">
                <a:latin typeface="UTM Avo" panose="02040603050506020204" pitchFamily="18" charset="0"/>
              </a:rPr>
              <a:t> </a:t>
            </a:r>
            <a:r>
              <a:rPr lang="en-US" sz="4400" dirty="0" err="1">
                <a:latin typeface="UTM Avo" panose="02040603050506020204" pitchFamily="18" charset="0"/>
              </a:rPr>
              <a:t>nhiên</a:t>
            </a:r>
            <a:r>
              <a:rPr lang="en-US" sz="4400" dirty="0">
                <a:latin typeface="UTM Avo" panose="02040603050506020204" pitchFamily="18" charset="0"/>
              </a:rPr>
              <a:t> </a:t>
            </a:r>
            <a:r>
              <a:rPr lang="en-US" sz="4400" dirty="0" err="1">
                <a:latin typeface="UTM Avo" panose="02040603050506020204" pitchFamily="18" charset="0"/>
              </a:rPr>
              <a:t>lớn</a:t>
            </a:r>
            <a:r>
              <a:rPr lang="en-US" sz="4400" dirty="0">
                <a:latin typeface="UTM Avo" panose="02040603050506020204" pitchFamily="18" charset="0"/>
              </a:rPr>
              <a:t> </a:t>
            </a:r>
            <a:r>
              <a:rPr lang="en-US" sz="4400" dirty="0" err="1">
                <a:latin typeface="UTM Avo" panose="02040603050506020204" pitchFamily="18" charset="0"/>
              </a:rPr>
              <a:t>nhất</a:t>
            </a:r>
            <a:r>
              <a:rPr lang="en-US" sz="4400" dirty="0">
                <a:latin typeface="UTM Avo" panose="02040603050506020204" pitchFamily="18" charset="0"/>
              </a:rPr>
              <a:t> </a:t>
            </a:r>
            <a:r>
              <a:rPr lang="en-US" sz="4400" dirty="0" err="1">
                <a:latin typeface="UTM Avo" panose="02040603050506020204" pitchFamily="18" charset="0"/>
              </a:rPr>
              <a:t>thế</a:t>
            </a:r>
            <a:r>
              <a:rPr lang="en-US" sz="4400" dirty="0">
                <a:latin typeface="UTM Avo" panose="02040603050506020204" pitchFamily="18" charset="0"/>
              </a:rPr>
              <a:t> </a:t>
            </a:r>
            <a:r>
              <a:rPr lang="en-US" sz="4400" dirty="0" err="1">
                <a:latin typeface="UTM Avo" panose="02040603050506020204" pitchFamily="18" charset="0"/>
              </a:rPr>
              <a:t>giới</a:t>
            </a:r>
            <a:r>
              <a:rPr lang="en-US" sz="4400" dirty="0">
                <a:latin typeface="UTM Avo" panose="02040603050506020204" pitchFamily="18" charset="0"/>
              </a:rPr>
              <a:t>.</a:t>
            </a:r>
          </a:p>
          <a:p>
            <a:pPr algn="just"/>
            <a:r>
              <a:rPr lang="en-US" sz="4400" dirty="0">
                <a:latin typeface="UTM Avo" panose="02040603050506020204" pitchFamily="18" charset="0"/>
              </a:rPr>
              <a:t>+ </a:t>
            </a:r>
            <a:r>
              <a:rPr lang="en-US" sz="4400" dirty="0" err="1">
                <a:latin typeface="UTM Avo" panose="02040603050506020204" pitchFamily="18" charset="0"/>
              </a:rPr>
              <a:t>Sơn</a:t>
            </a:r>
            <a:r>
              <a:rPr lang="en-US" sz="4400" dirty="0">
                <a:latin typeface="UTM Avo" panose="02040603050506020204" pitchFamily="18" charset="0"/>
              </a:rPr>
              <a:t> </a:t>
            </a:r>
            <a:r>
              <a:rPr lang="en-US" sz="4400" dirty="0" err="1">
                <a:latin typeface="UTM Avo" panose="02040603050506020204" pitchFamily="18" charset="0"/>
              </a:rPr>
              <a:t>Đoòng</a:t>
            </a:r>
            <a:r>
              <a:rPr lang="en-US" sz="4400" dirty="0">
                <a:latin typeface="UTM Avo" panose="02040603050506020204" pitchFamily="18" charset="0"/>
              </a:rPr>
              <a:t> </a:t>
            </a:r>
            <a:r>
              <a:rPr lang="en-US" sz="4400" dirty="0" err="1">
                <a:latin typeface="UTM Avo" panose="02040603050506020204" pitchFamily="18" charset="0"/>
              </a:rPr>
              <a:t>sở</a:t>
            </a:r>
            <a:r>
              <a:rPr lang="en-US" sz="4400" dirty="0">
                <a:latin typeface="UTM Avo" panose="02040603050506020204" pitchFamily="18" charset="0"/>
              </a:rPr>
              <a:t> </a:t>
            </a:r>
            <a:r>
              <a:rPr lang="en-US" sz="4400" dirty="0" err="1">
                <a:latin typeface="UTM Avo" panose="02040603050506020204" pitchFamily="18" charset="0"/>
              </a:rPr>
              <a:t>hữu</a:t>
            </a:r>
            <a:r>
              <a:rPr lang="en-US" sz="4400" dirty="0">
                <a:latin typeface="UTM Avo" panose="02040603050506020204" pitchFamily="18" charset="0"/>
              </a:rPr>
              <a:t> </a:t>
            </a:r>
            <a:r>
              <a:rPr lang="en-US" sz="4400" dirty="0" err="1">
                <a:latin typeface="UTM Avo" panose="02040603050506020204" pitchFamily="18" charset="0"/>
              </a:rPr>
              <a:t>hệ</a:t>
            </a:r>
            <a:r>
              <a:rPr lang="en-US" sz="4400" dirty="0">
                <a:latin typeface="UTM Avo" panose="02040603050506020204" pitchFamily="18" charset="0"/>
              </a:rPr>
              <a:t> </a:t>
            </a:r>
            <a:r>
              <a:rPr lang="en-US" sz="4400" dirty="0" err="1">
                <a:latin typeface="UTM Avo" panose="02040603050506020204" pitchFamily="18" charset="0"/>
              </a:rPr>
              <a:t>sinh</a:t>
            </a:r>
            <a:r>
              <a:rPr lang="en-US" sz="4400" dirty="0">
                <a:latin typeface="UTM Avo" panose="02040603050506020204" pitchFamily="18" charset="0"/>
              </a:rPr>
              <a:t> </a:t>
            </a:r>
            <a:r>
              <a:rPr lang="en-US" sz="4400" dirty="0" err="1">
                <a:latin typeface="UTM Avo" panose="02040603050506020204" pitchFamily="18" charset="0"/>
              </a:rPr>
              <a:t>thái</a:t>
            </a:r>
            <a:r>
              <a:rPr lang="en-US" sz="4400" dirty="0">
                <a:latin typeface="UTM Avo" panose="02040603050506020204" pitchFamily="18" charset="0"/>
              </a:rPr>
              <a:t> </a:t>
            </a:r>
            <a:r>
              <a:rPr lang="en-US" sz="4400" dirty="0" err="1">
                <a:latin typeface="UTM Avo" panose="02040603050506020204" pitchFamily="18" charset="0"/>
              </a:rPr>
              <a:t>đặc</a:t>
            </a:r>
            <a:r>
              <a:rPr lang="en-US" sz="4400" dirty="0">
                <a:latin typeface="UTM Avo" panose="02040603050506020204" pitchFamily="18" charset="0"/>
              </a:rPr>
              <a:t> </a:t>
            </a:r>
            <a:r>
              <a:rPr lang="en-US" sz="4400" dirty="0" err="1">
                <a:latin typeface="UTM Avo" panose="02040603050506020204" pitchFamily="18" charset="0"/>
              </a:rPr>
              <a:t>biệt</a:t>
            </a:r>
            <a:r>
              <a:rPr lang="en-US" sz="4400" dirty="0">
                <a:latin typeface="UTM Avo" panose="02040603050506020204" pitchFamily="18" charset="0"/>
              </a:rPr>
              <a:t>.</a:t>
            </a:r>
          </a:p>
          <a:p>
            <a:pPr algn="just"/>
            <a:r>
              <a:rPr lang="en-US" sz="4400" b="1" dirty="0">
                <a:latin typeface="UTM Avo" panose="02040603050506020204" pitchFamily="18" charset="0"/>
              </a:rPr>
              <a:t>- Em </a:t>
            </a:r>
            <a:r>
              <a:rPr lang="en-US" sz="4400" b="1" dirty="0" err="1">
                <a:latin typeface="UTM Avo" panose="02040603050506020204" pitchFamily="18" charset="0"/>
              </a:rPr>
              <a:t>nhớ</a:t>
            </a:r>
            <a:r>
              <a:rPr lang="en-US" sz="4400" b="1" dirty="0">
                <a:latin typeface="UTM Avo" panose="02040603050506020204" pitchFamily="18" charset="0"/>
              </a:rPr>
              <a:t> </a:t>
            </a:r>
            <a:r>
              <a:rPr lang="en-US" sz="4400" b="1" dirty="0" err="1">
                <a:latin typeface="UTM Avo" panose="02040603050506020204" pitchFamily="18" charset="0"/>
              </a:rPr>
              <a:t>nhất</a:t>
            </a:r>
            <a:r>
              <a:rPr lang="en-US" sz="4400" b="1" dirty="0">
                <a:latin typeface="UTM Avo" panose="02040603050506020204" pitchFamily="18" charset="0"/>
              </a:rPr>
              <a:t> </a:t>
            </a:r>
            <a:r>
              <a:rPr lang="en-US" sz="4400" b="1" dirty="0" err="1">
                <a:latin typeface="UTM Avo" panose="02040603050506020204" pitchFamily="18" charset="0"/>
              </a:rPr>
              <a:t>hình</a:t>
            </a:r>
            <a:r>
              <a:rPr lang="en-US" sz="4400" b="1" dirty="0">
                <a:latin typeface="UTM Avo" panose="02040603050506020204" pitchFamily="18" charset="0"/>
              </a:rPr>
              <a:t> </a:t>
            </a:r>
            <a:r>
              <a:rPr lang="en-US" sz="4400" b="1" dirty="0" err="1">
                <a:latin typeface="UTM Avo" panose="02040603050506020204" pitchFamily="18" charset="0"/>
              </a:rPr>
              <a:t>ảnh</a:t>
            </a:r>
            <a:r>
              <a:rPr lang="en-US" sz="4400" b="1" dirty="0">
                <a:latin typeface="UTM Avo" panose="02040603050506020204" pitchFamily="18" charset="0"/>
              </a:rPr>
              <a:t>: </a:t>
            </a:r>
            <a:r>
              <a:rPr lang="en-US" sz="4400" dirty="0">
                <a:latin typeface="UTM Avo" panose="02040603050506020204" pitchFamily="18" charset="0"/>
              </a:rPr>
              <a:t>Theo </a:t>
            </a:r>
            <a:r>
              <a:rPr lang="en-US" sz="4400" dirty="0" err="1">
                <a:latin typeface="UTM Avo" panose="02040603050506020204" pitchFamily="18" charset="0"/>
              </a:rPr>
              <a:t>ước</a:t>
            </a:r>
            <a:r>
              <a:rPr lang="en-US" sz="4400" dirty="0">
                <a:latin typeface="UTM Avo" panose="02040603050506020204" pitchFamily="18" charset="0"/>
              </a:rPr>
              <a:t> </a:t>
            </a:r>
            <a:r>
              <a:rPr lang="en-US" sz="4400" dirty="0" err="1">
                <a:latin typeface="UTM Avo" panose="02040603050506020204" pitchFamily="18" charset="0"/>
              </a:rPr>
              <a:t>tính</a:t>
            </a:r>
            <a:r>
              <a:rPr lang="en-US" sz="4400" dirty="0">
                <a:latin typeface="UTM Avo" panose="02040603050506020204" pitchFamily="18" charset="0"/>
              </a:rPr>
              <a:t>, hang </a:t>
            </a:r>
            <a:r>
              <a:rPr lang="en-US" sz="4400" dirty="0" err="1">
                <a:latin typeface="UTM Avo" panose="02040603050506020204" pitchFamily="18" charset="0"/>
              </a:rPr>
              <a:t>động</a:t>
            </a:r>
            <a:r>
              <a:rPr lang="en-US" sz="4400" dirty="0">
                <a:latin typeface="UTM Avo" panose="02040603050506020204" pitchFamily="18" charset="0"/>
              </a:rPr>
              <a:t> </a:t>
            </a:r>
            <a:r>
              <a:rPr lang="en-US" sz="4400" dirty="0" err="1">
                <a:latin typeface="UTM Avo" panose="02040603050506020204" pitchFamily="18" charset="0"/>
              </a:rPr>
              <a:t>này</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chiều</a:t>
            </a:r>
            <a:r>
              <a:rPr lang="en-US" sz="4400" dirty="0">
                <a:latin typeface="UTM Avo" panose="02040603050506020204" pitchFamily="18" charset="0"/>
              </a:rPr>
              <a:t> </a:t>
            </a:r>
            <a:r>
              <a:rPr lang="en-US" sz="4400" dirty="0" err="1">
                <a:latin typeface="UTM Avo" panose="02040603050506020204" pitchFamily="18" charset="0"/>
              </a:rPr>
              <a:t>dài</a:t>
            </a:r>
            <a:r>
              <a:rPr lang="en-US" sz="4400" dirty="0">
                <a:latin typeface="UTM Avo" panose="02040603050506020204" pitchFamily="18" charset="0"/>
              </a:rPr>
              <a:t> </a:t>
            </a:r>
            <a:r>
              <a:rPr lang="en-US" sz="4400" dirty="0" err="1">
                <a:latin typeface="UTM Avo" panose="02040603050506020204" pitchFamily="18" charset="0"/>
              </a:rPr>
              <a:t>lên</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9 ki-</a:t>
            </a:r>
            <a:r>
              <a:rPr lang="en-US" sz="4400" dirty="0" err="1">
                <a:latin typeface="UTM Avo" panose="02040603050506020204" pitchFamily="18" charset="0"/>
              </a:rPr>
              <a:t>lô</a:t>
            </a:r>
            <a:r>
              <a:rPr lang="en-US" sz="4400" dirty="0">
                <a:latin typeface="UTM Avo" panose="02040603050506020204" pitchFamily="18" charset="0"/>
              </a:rPr>
              <a:t>-</a:t>
            </a:r>
            <a:r>
              <a:rPr lang="en-US" sz="4400" dirty="0" err="1">
                <a:latin typeface="UTM Avo" panose="02040603050506020204" pitchFamily="18" charset="0"/>
              </a:rPr>
              <a:t>mét</a:t>
            </a:r>
            <a:r>
              <a:rPr lang="en-US" sz="4400" dirty="0">
                <a:latin typeface="UTM Avo" panose="02040603050506020204" pitchFamily="18" charset="0"/>
              </a:rPr>
              <a:t>, </a:t>
            </a:r>
            <a:r>
              <a:rPr lang="en-US" sz="4400" dirty="0" err="1">
                <a:latin typeface="UTM Avo" panose="02040603050506020204" pitchFamily="18" charset="0"/>
              </a:rPr>
              <a:t>thể</a:t>
            </a:r>
            <a:r>
              <a:rPr lang="en-US" sz="4400" dirty="0">
                <a:latin typeface="UTM Avo" panose="02040603050506020204" pitchFamily="18" charset="0"/>
              </a:rPr>
              <a:t> </a:t>
            </a:r>
            <a:r>
              <a:rPr lang="en-US" sz="4400" dirty="0" err="1">
                <a:latin typeface="UTM Avo" panose="02040603050506020204" pitchFamily="18" charset="0"/>
              </a:rPr>
              <a:t>tích</a:t>
            </a:r>
            <a:r>
              <a:rPr lang="en-US" sz="4400" dirty="0">
                <a:latin typeface="UTM Avo" panose="02040603050506020204" pitchFamily="18" charset="0"/>
              </a:rPr>
              <a:t> 38,5 </a:t>
            </a:r>
            <a:r>
              <a:rPr lang="en-US" sz="4400" dirty="0" err="1">
                <a:latin typeface="UTM Avo" panose="02040603050506020204" pitchFamily="18" charset="0"/>
              </a:rPr>
              <a:t>triệu</a:t>
            </a:r>
            <a:r>
              <a:rPr lang="en-US" sz="4400" dirty="0">
                <a:latin typeface="UTM Avo" panose="02040603050506020204" pitchFamily="18" charset="0"/>
              </a:rPr>
              <a:t> </a:t>
            </a:r>
            <a:r>
              <a:rPr lang="en-US" sz="4400" dirty="0" err="1">
                <a:latin typeface="UTM Avo" panose="02040603050506020204" pitchFamily="18" charset="0"/>
              </a:rPr>
              <a:t>mét</a:t>
            </a:r>
            <a:r>
              <a:rPr lang="en-US" sz="4400" dirty="0">
                <a:latin typeface="UTM Avo" panose="02040603050506020204" pitchFamily="18" charset="0"/>
              </a:rPr>
              <a:t> </a:t>
            </a:r>
            <a:r>
              <a:rPr lang="en-US" sz="4400" dirty="0" err="1">
                <a:latin typeface="UTM Avo" panose="02040603050506020204" pitchFamily="18" charset="0"/>
              </a:rPr>
              <a:t>khối</a:t>
            </a:r>
            <a:r>
              <a:rPr lang="en-US" sz="4400" dirty="0">
                <a:latin typeface="UTM Avo" panose="02040603050506020204" pitchFamily="18" charset="0"/>
              </a:rPr>
              <a:t>. </a:t>
            </a:r>
            <a:r>
              <a:rPr lang="en-US" sz="4400" dirty="0" err="1">
                <a:latin typeface="UTM Avo" panose="02040603050506020204" pitchFamily="18" charset="0"/>
              </a:rPr>
              <a:t>Nó</a:t>
            </a:r>
            <a:r>
              <a:rPr lang="en-US" sz="4400" dirty="0">
                <a:latin typeface="UTM Avo" panose="02040603050506020204" pitchFamily="18" charset="0"/>
              </a:rPr>
              <a:t> </a:t>
            </a:r>
            <a:r>
              <a:rPr lang="en-US" sz="4400" dirty="0" err="1">
                <a:latin typeface="UTM Avo" panose="02040603050506020204" pitchFamily="18" charset="0"/>
              </a:rPr>
              <a:t>có</a:t>
            </a:r>
            <a:r>
              <a:rPr lang="en-US" sz="4400" dirty="0">
                <a:latin typeface="UTM Avo" panose="02040603050506020204" pitchFamily="18" charset="0"/>
              </a:rPr>
              <a:t> </a:t>
            </a:r>
            <a:r>
              <a:rPr lang="en-US" sz="4400" dirty="0" err="1">
                <a:latin typeface="UTM Avo" panose="02040603050506020204" pitchFamily="18" charset="0"/>
              </a:rPr>
              <a:t>thể</a:t>
            </a:r>
            <a:r>
              <a:rPr lang="en-US" sz="4400" dirty="0">
                <a:latin typeface="UTM Avo" panose="02040603050506020204" pitchFamily="18" charset="0"/>
              </a:rPr>
              <a:t> </a:t>
            </a:r>
            <a:r>
              <a:rPr lang="en-US" sz="4400" dirty="0" err="1">
                <a:latin typeface="UTM Avo" panose="02040603050506020204" pitchFamily="18" charset="0"/>
              </a:rPr>
              <a:t>chứa</a:t>
            </a:r>
            <a:r>
              <a:rPr lang="en-US" sz="4400" dirty="0">
                <a:latin typeface="UTM Avo" panose="02040603050506020204" pitchFamily="18" charset="0"/>
              </a:rPr>
              <a:t> </a:t>
            </a:r>
            <a:r>
              <a:rPr lang="en-US" sz="4400" dirty="0" err="1">
                <a:latin typeface="UTM Avo" panose="02040603050506020204" pitchFamily="18" charset="0"/>
              </a:rPr>
              <a:t>tới</a:t>
            </a:r>
            <a:r>
              <a:rPr lang="en-US" sz="4400" dirty="0">
                <a:latin typeface="UTM Avo" panose="02040603050506020204" pitchFamily="18" charset="0"/>
              </a:rPr>
              <a:t> 68 </a:t>
            </a:r>
            <a:r>
              <a:rPr lang="en-US" sz="4400" dirty="0" err="1">
                <a:latin typeface="UTM Avo" panose="02040603050506020204" pitchFamily="18" charset="0"/>
              </a:rPr>
              <a:t>máy</a:t>
            </a:r>
            <a:r>
              <a:rPr lang="en-US" sz="4400" dirty="0">
                <a:latin typeface="UTM Avo" panose="02040603050506020204" pitchFamily="18" charset="0"/>
              </a:rPr>
              <a:t> bay </a:t>
            </a:r>
            <a:r>
              <a:rPr lang="en-US" sz="4400" dirty="0" err="1">
                <a:latin typeface="UTM Avo" panose="02040603050506020204" pitchFamily="18" charset="0"/>
              </a:rPr>
              <a:t>cỡ</a:t>
            </a:r>
            <a:r>
              <a:rPr lang="en-US" sz="4400" dirty="0">
                <a:latin typeface="UTM Avo" panose="02040603050506020204" pitchFamily="18" charset="0"/>
              </a:rPr>
              <a:t> </a:t>
            </a:r>
            <a:r>
              <a:rPr lang="en-US" sz="4400" dirty="0" err="1">
                <a:latin typeface="UTM Avo" panose="02040603050506020204" pitchFamily="18" charset="0"/>
              </a:rPr>
              <a:t>lớn</a:t>
            </a:r>
            <a:r>
              <a:rPr lang="en-US" sz="4400" dirty="0">
                <a:latin typeface="UTM Avo" panose="02040603050506020204" pitchFamily="18" charset="0"/>
              </a:rPr>
              <a:t> </a:t>
            </a:r>
            <a:r>
              <a:rPr lang="en-US" sz="4400" dirty="0" err="1">
                <a:latin typeface="UTM Avo" panose="02040603050506020204" pitchFamily="18" charset="0"/>
              </a:rPr>
              <a:t>Bô-inh</a:t>
            </a:r>
            <a:r>
              <a:rPr lang="en-US" sz="4400" dirty="0">
                <a:latin typeface="UTM Avo" panose="02040603050506020204" pitchFamily="18" charset="0"/>
              </a:rPr>
              <a:t> 777 </a:t>
            </a:r>
            <a:r>
              <a:rPr lang="en-US" sz="4400" dirty="0" err="1">
                <a:latin typeface="UTM Avo" panose="02040603050506020204" pitchFamily="18" charset="0"/>
              </a:rPr>
              <a:t>hoặc</a:t>
            </a:r>
            <a:r>
              <a:rPr lang="en-US" sz="4400" dirty="0">
                <a:latin typeface="UTM Avo" panose="02040603050506020204" pitchFamily="18" charset="0"/>
              </a:rPr>
              <a:t> </a:t>
            </a:r>
            <a:r>
              <a:rPr lang="en-US" sz="4400" dirty="0" err="1">
                <a:latin typeface="UTM Avo" panose="02040603050506020204" pitchFamily="18" charset="0"/>
              </a:rPr>
              <a:t>cả</a:t>
            </a:r>
            <a:r>
              <a:rPr lang="en-US" sz="4400" dirty="0">
                <a:latin typeface="UTM Avo" panose="02040603050506020204" pitchFamily="18" charset="0"/>
              </a:rPr>
              <a:t> </a:t>
            </a:r>
            <a:r>
              <a:rPr lang="en-US" sz="4400" dirty="0" err="1">
                <a:latin typeface="UTM Avo" panose="02040603050506020204" pitchFamily="18" charset="0"/>
              </a:rPr>
              <a:t>một</a:t>
            </a:r>
            <a:r>
              <a:rPr lang="en-US" sz="4400" dirty="0">
                <a:latin typeface="UTM Avo" panose="02040603050506020204" pitchFamily="18" charset="0"/>
              </a:rPr>
              <a:t> </a:t>
            </a:r>
            <a:r>
              <a:rPr lang="en-US" sz="4400" dirty="0" err="1">
                <a:latin typeface="UTM Avo" panose="02040603050506020204" pitchFamily="18" charset="0"/>
              </a:rPr>
              <a:t>khu</a:t>
            </a:r>
            <a:r>
              <a:rPr lang="en-US" sz="4400" dirty="0">
                <a:latin typeface="UTM Avo" panose="02040603050506020204" pitchFamily="18" charset="0"/>
              </a:rPr>
              <a:t> </a:t>
            </a:r>
            <a:r>
              <a:rPr lang="en-US" sz="4400" dirty="0" err="1">
                <a:latin typeface="UTM Avo" panose="02040603050506020204" pitchFamily="18" charset="0"/>
              </a:rPr>
              <a:t>phố</a:t>
            </a:r>
            <a:r>
              <a:rPr lang="en-US" sz="4400" dirty="0">
                <a:latin typeface="UTM Avo" panose="02040603050506020204" pitchFamily="18" charset="0"/>
              </a:rPr>
              <a:t> </a:t>
            </a:r>
            <a:r>
              <a:rPr lang="en-US" sz="4400" dirty="0" err="1">
                <a:latin typeface="UTM Avo" panose="02040603050506020204" pitchFamily="18" charset="0"/>
              </a:rPr>
              <a:t>sầm</a:t>
            </a:r>
            <a:r>
              <a:rPr lang="en-US" sz="4400" dirty="0">
                <a:latin typeface="UTM Avo" panose="02040603050506020204" pitchFamily="18" charset="0"/>
              </a:rPr>
              <a:t> </a:t>
            </a:r>
            <a:r>
              <a:rPr lang="en-US" sz="4400" dirty="0" err="1">
                <a:latin typeface="UTM Avo" panose="02040603050506020204" pitchFamily="18" charset="0"/>
              </a:rPr>
              <a:t>uất</a:t>
            </a:r>
            <a:r>
              <a:rPr lang="en-US" sz="4400" dirty="0">
                <a:latin typeface="UTM Avo" panose="02040603050506020204" pitchFamily="18" charset="0"/>
              </a:rPr>
              <a:t> </a:t>
            </a:r>
            <a:r>
              <a:rPr lang="en-US" sz="4400" dirty="0" err="1">
                <a:latin typeface="UTM Avo" panose="02040603050506020204" pitchFamily="18" charset="0"/>
              </a:rPr>
              <a:t>với</a:t>
            </a:r>
            <a:r>
              <a:rPr lang="en-US" sz="4400" dirty="0">
                <a:latin typeface="UTM Avo" panose="02040603050506020204" pitchFamily="18" charset="0"/>
              </a:rPr>
              <a:t> </a:t>
            </a:r>
            <a:r>
              <a:rPr lang="en-US" sz="4400" dirty="0" err="1">
                <a:latin typeface="UTM Avo" panose="02040603050506020204" pitchFamily="18" charset="0"/>
              </a:rPr>
              <a:t>những</a:t>
            </a:r>
            <a:r>
              <a:rPr lang="en-US" sz="4400" dirty="0">
                <a:latin typeface="UTM Avo" panose="02040603050506020204" pitchFamily="18" charset="0"/>
              </a:rPr>
              <a:t> </a:t>
            </a:r>
            <a:r>
              <a:rPr lang="en-US" sz="4400" dirty="0" err="1">
                <a:latin typeface="UTM Avo" panose="02040603050506020204" pitchFamily="18" charset="0"/>
              </a:rPr>
              <a:t>toà</a:t>
            </a:r>
            <a:r>
              <a:rPr lang="en-US" sz="4400" dirty="0">
                <a:latin typeface="UTM Avo" panose="02040603050506020204" pitchFamily="18" charset="0"/>
              </a:rPr>
              <a:t> </a:t>
            </a:r>
            <a:r>
              <a:rPr lang="en-US" sz="4400" dirty="0" err="1">
                <a:latin typeface="UTM Avo" panose="02040603050506020204" pitchFamily="18" charset="0"/>
              </a:rPr>
              <a:t>nhà</a:t>
            </a:r>
            <a:r>
              <a:rPr lang="en-US" sz="4400" dirty="0">
                <a:latin typeface="UTM Avo" panose="02040603050506020204" pitchFamily="18" charset="0"/>
              </a:rPr>
              <a:t> </a:t>
            </a:r>
            <a:r>
              <a:rPr lang="en-US" sz="4400" dirty="0" err="1">
                <a:latin typeface="UTM Avo" panose="02040603050506020204" pitchFamily="18" charset="0"/>
              </a:rPr>
              <a:t>cao</a:t>
            </a:r>
            <a:r>
              <a:rPr lang="en-US" sz="4400" dirty="0">
                <a:latin typeface="UTM Avo" panose="02040603050506020204" pitchFamily="18" charset="0"/>
              </a:rPr>
              <a:t> 40 </a:t>
            </a:r>
            <a:r>
              <a:rPr lang="en-US" sz="4400" dirty="0" err="1">
                <a:latin typeface="UTM Avo" panose="02040603050506020204" pitchFamily="18" charset="0"/>
              </a:rPr>
              <a:t>tầng</a:t>
            </a:r>
            <a:r>
              <a:rPr lang="en-US" sz="4400" dirty="0">
                <a:latin typeface="UTM Avo" panose="02040603050506020204" pitchFamily="18" charset="0"/>
              </a:rPr>
              <a:t>.</a:t>
            </a:r>
          </a:p>
        </p:txBody>
      </p:sp>
    </p:spTree>
    <p:extLst>
      <p:ext uri="{BB962C8B-B14F-4D97-AF65-F5344CB8AC3E}">
        <p14:creationId xmlns:p14="http://schemas.microsoft.com/office/powerpoint/2010/main" val="10936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8" dur="500"/>
                                        <p:tgtEl>
                                          <p:spTgt spid="6">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Freeform 2"/>
          <p:cNvSpPr/>
          <p:nvPr/>
        </p:nvSpPr>
        <p:spPr>
          <a:xfrm>
            <a:off x="2983257" y="1028700"/>
            <a:ext cx="10980624" cy="7446859"/>
          </a:xfrm>
          <a:custGeom>
            <a:avLst/>
            <a:gdLst/>
            <a:ahLst/>
            <a:cxnLst/>
            <a:rect l="l" t="t" r="r" b="b"/>
            <a:pathLst>
              <a:path w="10980624" h="7446859">
                <a:moveTo>
                  <a:pt x="0" y="0"/>
                </a:moveTo>
                <a:lnTo>
                  <a:pt x="10980624" y="0"/>
                </a:lnTo>
                <a:lnTo>
                  <a:pt x="10980624" y="7446859"/>
                </a:lnTo>
                <a:lnTo>
                  <a:pt x="0" y="74468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74938" y="-669490"/>
            <a:ext cx="2584362" cy="5022612"/>
          </a:xfrm>
          <a:custGeom>
            <a:avLst/>
            <a:gdLst/>
            <a:ahLst/>
            <a:cxnLst/>
            <a:rect l="l" t="t" r="r" b="b"/>
            <a:pathLst>
              <a:path w="2584362" h="5022612">
                <a:moveTo>
                  <a:pt x="0" y="0"/>
                </a:moveTo>
                <a:lnTo>
                  <a:pt x="2584362" y="0"/>
                </a:lnTo>
                <a:lnTo>
                  <a:pt x="2584362" y="5022612"/>
                </a:lnTo>
                <a:lnTo>
                  <a:pt x="0" y="50226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277164">
            <a:off x="1167097" y="968425"/>
            <a:ext cx="999552" cy="952073"/>
          </a:xfrm>
          <a:custGeom>
            <a:avLst/>
            <a:gdLst/>
            <a:ahLst/>
            <a:cxnLst/>
            <a:rect l="l" t="t" r="r" b="b"/>
            <a:pathLst>
              <a:path w="999552" h="952073">
                <a:moveTo>
                  <a:pt x="0" y="0"/>
                </a:moveTo>
                <a:lnTo>
                  <a:pt x="999552" y="0"/>
                </a:lnTo>
                <a:lnTo>
                  <a:pt x="999552" y="952073"/>
                </a:lnTo>
                <a:lnTo>
                  <a:pt x="0" y="952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96501" y="2394584"/>
            <a:ext cx="728771" cy="72877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D774B"/>
            </a:solidFill>
          </p:spPr>
        </p:sp>
      </p:grpSp>
      <p:sp>
        <p:nvSpPr>
          <p:cNvPr id="7" name="Freeform 7"/>
          <p:cNvSpPr/>
          <p:nvPr/>
        </p:nvSpPr>
        <p:spPr>
          <a:xfrm>
            <a:off x="1240123" y="4943543"/>
            <a:ext cx="841525" cy="4325598"/>
          </a:xfrm>
          <a:custGeom>
            <a:avLst/>
            <a:gdLst/>
            <a:ahLst/>
            <a:cxnLst/>
            <a:rect l="l" t="t" r="r" b="b"/>
            <a:pathLst>
              <a:path w="841525" h="4325598">
                <a:moveTo>
                  <a:pt x="0" y="0"/>
                </a:moveTo>
                <a:lnTo>
                  <a:pt x="841526" y="0"/>
                </a:lnTo>
                <a:lnTo>
                  <a:pt x="841526" y="4325598"/>
                </a:lnTo>
                <a:lnTo>
                  <a:pt x="0" y="43255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flipH="1">
            <a:off x="11586831" y="4034321"/>
            <a:ext cx="5352997" cy="6144042"/>
          </a:xfrm>
          <a:custGeom>
            <a:avLst/>
            <a:gdLst/>
            <a:ahLst/>
            <a:cxnLst/>
            <a:rect l="l" t="t" r="r" b="b"/>
            <a:pathLst>
              <a:path w="5352997" h="6144042">
                <a:moveTo>
                  <a:pt x="5352996" y="0"/>
                </a:moveTo>
                <a:lnTo>
                  <a:pt x="0" y="0"/>
                </a:lnTo>
                <a:lnTo>
                  <a:pt x="0" y="6144042"/>
                </a:lnTo>
                <a:lnTo>
                  <a:pt x="5352996" y="6144042"/>
                </a:lnTo>
                <a:lnTo>
                  <a:pt x="5352996"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p:cNvPicPr>
            <a:picLocks noChangeAspect="1"/>
          </p:cNvPicPr>
          <p:nvPr/>
        </p:nvPicPr>
        <p:blipFill>
          <a:blip r:embed="rId12"/>
          <a:stretch>
            <a:fillRect/>
          </a:stretch>
        </p:blipFill>
        <p:spPr>
          <a:xfrm>
            <a:off x="3034032" y="2758969"/>
            <a:ext cx="11089585" cy="4249280"/>
          </a:xfrm>
          <a:prstGeom prst="rect">
            <a:avLst/>
          </a:prstGeom>
        </p:spPr>
      </p:pic>
    </p:spTree>
    <p:extLst>
      <p:ext uri="{BB962C8B-B14F-4D97-AF65-F5344CB8AC3E}">
        <p14:creationId xmlns:p14="http://schemas.microsoft.com/office/powerpoint/2010/main" val="2363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797</Words>
  <Application>Microsoft Office PowerPoint</Application>
  <PresentationFormat>Custom</PresentationFormat>
  <Paragraphs>55</Paragraphs>
  <Slides>16</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Calibri</vt:lpstr>
      <vt:lpstr>Open Sans</vt:lpstr>
      <vt:lpstr>SVN-Ready</vt:lpstr>
      <vt:lpstr>Wingdings</vt:lpstr>
      <vt:lpstr>Arial</vt:lpstr>
      <vt:lpstr>UTM Avo</vt:lpstr>
      <vt:lpstr>SVN-Newton</vt:lpstr>
      <vt:lpstr>#9Slide07 Stormtrooper</vt:lpstr>
      <vt:lpstr>Times New Roman</vt:lpstr>
      <vt:lpstr>#9Slide07 HoneyCream</vt:lpstr>
      <vt:lpstr>#9Slide05 Dancing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Tím Dụng cụ học tập Giới thiệu bản thân Bản thuyết trình Giáo dục</dc:title>
  <dc:creator>ADMIN</dc:creator>
  <cp:lastModifiedBy>Nguyễn Thị Hồng Linh</cp:lastModifiedBy>
  <cp:revision>22</cp:revision>
  <dcterms:created xsi:type="dcterms:W3CDTF">2006-08-16T00:00:00Z</dcterms:created>
  <dcterms:modified xsi:type="dcterms:W3CDTF">2024-09-22T08:20:56Z</dcterms:modified>
  <dc:identifier>DAF-bltL488</dc:identifier>
</cp:coreProperties>
</file>